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2" r:id="rId19"/>
    <p:sldId id="273" r:id="rId20"/>
    <p:sldId id="284" r:id="rId21"/>
    <p:sldId id="274" r:id="rId22"/>
    <p:sldId id="276" r:id="rId23"/>
    <p:sldId id="277" r:id="rId24"/>
    <p:sldId id="278" r:id="rId25"/>
    <p:sldId id="279" r:id="rId26"/>
    <p:sldId id="280" r:id="rId27"/>
    <p:sldId id="281" r:id="rId28"/>
  </p:sldIdLst>
  <p:sldSz cx="18288000" cy="10287000"/>
  <p:notesSz cx="6797675" cy="9872663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Bold" panose="020B0806030504020204" pitchFamily="34" charset="0"/>
      <p:regular r:id="rId38"/>
      <p:bold r:id="rId39"/>
    </p:embeddedFont>
    <p:embeddedFont>
      <p:font typeface="Open Sans Light" panose="020B0306030504020204" pitchFamily="34" charset="0"/>
      <p:regular r:id="rId40"/>
      <p:italic r:id="rId41"/>
    </p:embeddedFont>
    <p:embeddedFont>
      <p:font typeface="Open Sans Light Bold" panose="020B0604020202020204" charset="0"/>
      <p:regular r:id="rId42"/>
    </p:embeddedFont>
    <p:embeddedFont>
      <p:font typeface="Open Sans Light Italic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A598C4-9837-4FF2-9091-82F1C66D04A6}" v="43" dt="2023-05-25T01:03:35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92" autoAdjust="0"/>
  </p:normalViewPr>
  <p:slideViewPr>
    <p:cSldViewPr snapToGrid="0">
      <p:cViewPr>
        <p:scale>
          <a:sx n="45" d="100"/>
          <a:sy n="45" d="100"/>
        </p:scale>
        <p:origin x="62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e Austin" userId="S::jesse.austin@parliament.govt.nz::04e651ef-e396-4779-b78b-e97a5b019be3" providerId="AD" clId="Web-{DAAEB508-D44B-86D6-6D14-E10F119E90D6}"/>
    <pc:docChg chg="modSld">
      <pc:chgData name="Jesse Austin" userId="S::jesse.austin@parliament.govt.nz::04e651ef-e396-4779-b78b-e97a5b019be3" providerId="AD" clId="Web-{DAAEB508-D44B-86D6-6D14-E10F119E90D6}" dt="2023-05-16T21:47:01.212" v="11" actId="14100"/>
      <pc:docMkLst>
        <pc:docMk/>
      </pc:docMkLst>
      <pc:sldChg chg="modSp">
        <pc:chgData name="Jesse Austin" userId="S::jesse.austin@parliament.govt.nz::04e651ef-e396-4779-b78b-e97a5b019be3" providerId="AD" clId="Web-{DAAEB508-D44B-86D6-6D14-E10F119E90D6}" dt="2023-05-16T21:47:01.212" v="11" actId="14100"/>
        <pc:sldMkLst>
          <pc:docMk/>
          <pc:sldMk cId="0" sldId="262"/>
        </pc:sldMkLst>
        <pc:picChg chg="mod">
          <ac:chgData name="Jesse Austin" userId="S::jesse.austin@parliament.govt.nz::04e651ef-e396-4779-b78b-e97a5b019be3" providerId="AD" clId="Web-{DAAEB508-D44B-86D6-6D14-E10F119E90D6}" dt="2023-05-16T21:47:01.212" v="11" actId="14100"/>
          <ac:picMkLst>
            <pc:docMk/>
            <pc:sldMk cId="0" sldId="262"/>
            <ac:picMk id="6" creationId="{17A82237-AA23-AAEB-64A2-D57405E3571C}"/>
          </ac:picMkLst>
        </pc:picChg>
      </pc:sldChg>
      <pc:sldChg chg="addSp delSp modSp">
        <pc:chgData name="Jesse Austin" userId="S::jesse.austin@parliament.govt.nz::04e651ef-e396-4779-b78b-e97a5b019be3" providerId="AD" clId="Web-{DAAEB508-D44B-86D6-6D14-E10F119E90D6}" dt="2023-05-16T21:44:16.909" v="7" actId="1076"/>
        <pc:sldMkLst>
          <pc:docMk/>
          <pc:sldMk cId="0" sldId="266"/>
        </pc:sldMkLst>
        <pc:picChg chg="del">
          <ac:chgData name="Jesse Austin" userId="S::jesse.austin@parliament.govt.nz::04e651ef-e396-4779-b78b-e97a5b019be3" providerId="AD" clId="Web-{DAAEB508-D44B-86D6-6D14-E10F119E90D6}" dt="2023-05-16T21:43:45.329" v="3"/>
          <ac:picMkLst>
            <pc:docMk/>
            <pc:sldMk cId="0" sldId="266"/>
            <ac:picMk id="5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DAAEB508-D44B-86D6-6D14-E10F119E90D6}" dt="2023-05-16T21:44:16.909" v="7" actId="1076"/>
          <ac:picMkLst>
            <pc:docMk/>
            <pc:sldMk cId="0" sldId="266"/>
            <ac:picMk id="6" creationId="{05809849-FF1D-0D1E-F467-9B2B063AB2E3}"/>
          </ac:picMkLst>
        </pc:picChg>
      </pc:sldChg>
      <pc:sldChg chg="modSp">
        <pc:chgData name="Jesse Austin" userId="S::jesse.austin@parliament.govt.nz::04e651ef-e396-4779-b78b-e97a5b019be3" providerId="AD" clId="Web-{DAAEB508-D44B-86D6-6D14-E10F119E90D6}" dt="2023-05-16T21:40:41.557" v="2" actId="20577"/>
        <pc:sldMkLst>
          <pc:docMk/>
          <pc:sldMk cId="0" sldId="276"/>
        </pc:sldMkLst>
        <pc:spChg chg="mod">
          <ac:chgData name="Jesse Austin" userId="S::jesse.austin@parliament.govt.nz::04e651ef-e396-4779-b78b-e97a5b019be3" providerId="AD" clId="Web-{DAAEB508-D44B-86D6-6D14-E10F119E90D6}" dt="2023-05-16T21:40:41.557" v="2" actId="20577"/>
          <ac:spMkLst>
            <pc:docMk/>
            <pc:sldMk cId="0" sldId="276"/>
            <ac:spMk id="5" creationId="{00000000-0000-0000-0000-000000000000}"/>
          </ac:spMkLst>
        </pc:spChg>
      </pc:sldChg>
      <pc:sldChg chg="modSp">
        <pc:chgData name="Jesse Austin" userId="S::jesse.austin@parliament.govt.nz::04e651ef-e396-4779-b78b-e97a5b019be3" providerId="AD" clId="Web-{DAAEB508-D44B-86D6-6D14-E10F119E90D6}" dt="2023-05-16T21:45:09.051" v="8" actId="14100"/>
        <pc:sldMkLst>
          <pc:docMk/>
          <pc:sldMk cId="0" sldId="277"/>
        </pc:sldMkLst>
        <pc:picChg chg="mod">
          <ac:chgData name="Jesse Austin" userId="S::jesse.austin@parliament.govt.nz::04e651ef-e396-4779-b78b-e97a5b019be3" providerId="AD" clId="Web-{DAAEB508-D44B-86D6-6D14-E10F119E90D6}" dt="2023-05-16T21:45:09.051" v="8" actId="14100"/>
          <ac:picMkLst>
            <pc:docMk/>
            <pc:sldMk cId="0" sldId="277"/>
            <ac:picMk id="5" creationId="{00000000-0000-0000-0000-000000000000}"/>
          </ac:picMkLst>
        </pc:picChg>
      </pc:sldChg>
      <pc:sldChg chg="modSp">
        <pc:chgData name="Jesse Austin" userId="S::jesse.austin@parliament.govt.nz::04e651ef-e396-4779-b78b-e97a5b019be3" providerId="AD" clId="Web-{DAAEB508-D44B-86D6-6D14-E10F119E90D6}" dt="2023-05-16T21:45:52.084" v="10" actId="1076"/>
        <pc:sldMkLst>
          <pc:docMk/>
          <pc:sldMk cId="0" sldId="280"/>
        </pc:sldMkLst>
        <pc:picChg chg="mod">
          <ac:chgData name="Jesse Austin" userId="S::jesse.austin@parliament.govt.nz::04e651ef-e396-4779-b78b-e97a5b019be3" providerId="AD" clId="Web-{DAAEB508-D44B-86D6-6D14-E10F119E90D6}" dt="2023-05-16T21:45:52.084" v="10" actId="1076"/>
          <ac:picMkLst>
            <pc:docMk/>
            <pc:sldMk cId="0" sldId="280"/>
            <ac:picMk id="6" creationId="{D17B9F78-4F6D-2665-572C-C5AE6CC4244B}"/>
          </ac:picMkLst>
        </pc:picChg>
      </pc:sldChg>
    </pc:docChg>
  </pc:docChgLst>
  <pc:docChgLst>
    <pc:chgData name="Jesse Austin" userId="04e651ef-e396-4779-b78b-e97a5b019be3" providerId="ADAL" clId="{BBA598C4-9837-4FF2-9091-82F1C66D04A6}"/>
    <pc:docChg chg="undo custSel addSld delSld modSld sldOrd">
      <pc:chgData name="Jesse Austin" userId="04e651ef-e396-4779-b78b-e97a5b019be3" providerId="ADAL" clId="{BBA598C4-9837-4FF2-9091-82F1C66D04A6}" dt="2023-05-25T01:57:35.384" v="6611" actId="20577"/>
      <pc:docMkLst>
        <pc:docMk/>
      </pc:docMkLst>
      <pc:sldChg chg="modSp mod">
        <pc:chgData name="Jesse Austin" userId="04e651ef-e396-4779-b78b-e97a5b019be3" providerId="ADAL" clId="{BBA598C4-9837-4FF2-9091-82F1C66D04A6}" dt="2023-05-25T01:16:55.462" v="4750" actId="20577"/>
        <pc:sldMkLst>
          <pc:docMk/>
          <pc:sldMk cId="0" sldId="257"/>
        </pc:sldMkLst>
        <pc:spChg chg="mod">
          <ac:chgData name="Jesse Austin" userId="04e651ef-e396-4779-b78b-e97a5b019be3" providerId="ADAL" clId="{BBA598C4-9837-4FF2-9091-82F1C66D04A6}" dt="2023-05-25T01:16:55.462" v="4750" actId="20577"/>
          <ac:spMkLst>
            <pc:docMk/>
            <pc:sldMk cId="0" sldId="257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2:17.792" v="2192" actId="122"/>
          <ac:spMkLst>
            <pc:docMk/>
            <pc:sldMk cId="0" sldId="257"/>
            <ac:spMk id="5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17:38.723" v="4819" actId="20577"/>
        <pc:sldMkLst>
          <pc:docMk/>
          <pc:sldMk cId="0" sldId="258"/>
        </pc:sldMkLst>
        <pc:spChg chg="mod">
          <ac:chgData name="Jesse Austin" userId="04e651ef-e396-4779-b78b-e97a5b019be3" providerId="ADAL" clId="{BBA598C4-9837-4FF2-9091-82F1C66D04A6}" dt="2023-05-25T01:17:38.723" v="4819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2:31.725" v="2195" actId="122"/>
          <ac:spMkLst>
            <pc:docMk/>
            <pc:sldMk cId="0" sldId="258"/>
            <ac:spMk id="4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18:24.996" v="4894" actId="20577"/>
        <pc:sldMkLst>
          <pc:docMk/>
          <pc:sldMk cId="0" sldId="259"/>
        </pc:sldMkLst>
        <pc:spChg chg="mod">
          <ac:chgData name="Jesse Austin" userId="04e651ef-e396-4779-b78b-e97a5b019be3" providerId="ADAL" clId="{BBA598C4-9837-4FF2-9091-82F1C66D04A6}" dt="2023-05-25T01:18:24.996" v="4894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2:36.233" v="2196" actId="122"/>
          <ac:spMkLst>
            <pc:docMk/>
            <pc:sldMk cId="0" sldId="259"/>
            <ac:spMk id="5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18:58.325" v="4932" actId="20577"/>
        <pc:sldMkLst>
          <pc:docMk/>
          <pc:sldMk cId="0" sldId="260"/>
        </pc:sldMkLst>
        <pc:spChg chg="mod">
          <ac:chgData name="Jesse Austin" userId="04e651ef-e396-4779-b78b-e97a5b019be3" providerId="ADAL" clId="{BBA598C4-9837-4FF2-9091-82F1C66D04A6}" dt="2023-05-25T00:22:43.543" v="2198" actId="122"/>
          <ac:spMkLst>
            <pc:docMk/>
            <pc:sldMk cId="0" sldId="260"/>
            <ac:spMk id="2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1:18:58.325" v="4932" actId="20577"/>
          <ac:spMkLst>
            <pc:docMk/>
            <pc:sldMk cId="0" sldId="260"/>
            <ac:spMk id="3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34:30.928" v="6480" actId="20577"/>
        <pc:sldMkLst>
          <pc:docMk/>
          <pc:sldMk cId="0" sldId="261"/>
        </pc:sldMkLst>
        <pc:spChg chg="mod">
          <ac:chgData name="Jesse Austin" userId="04e651ef-e396-4779-b78b-e97a5b019be3" providerId="ADAL" clId="{BBA598C4-9837-4FF2-9091-82F1C66D04A6}" dt="2023-05-25T01:34:30.928" v="6480" actId="20577"/>
          <ac:spMkLst>
            <pc:docMk/>
            <pc:sldMk cId="0" sldId="261"/>
            <ac:spMk id="3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2:51.341" v="2200" actId="122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20:55.991" v="5103" actId="20577"/>
        <pc:sldMkLst>
          <pc:docMk/>
          <pc:sldMk cId="0" sldId="262"/>
        </pc:sldMkLst>
        <pc:spChg chg="mod">
          <ac:chgData name="Jesse Austin" userId="04e651ef-e396-4779-b78b-e97a5b019be3" providerId="ADAL" clId="{BBA598C4-9837-4FF2-9091-82F1C66D04A6}" dt="2023-05-25T01:20:55.991" v="5103" actId="20577"/>
          <ac:spMkLst>
            <pc:docMk/>
            <pc:sldMk cId="0" sldId="262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2:56.797" v="2202" actId="122"/>
          <ac:spMkLst>
            <pc:docMk/>
            <pc:sldMk cId="0" sldId="262"/>
            <ac:spMk id="5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21:22.003" v="5141" actId="20577"/>
        <pc:sldMkLst>
          <pc:docMk/>
          <pc:sldMk cId="0" sldId="263"/>
        </pc:sldMkLst>
        <pc:spChg chg="mod">
          <ac:chgData name="Jesse Austin" userId="04e651ef-e396-4779-b78b-e97a5b019be3" providerId="ADAL" clId="{BBA598C4-9837-4FF2-9091-82F1C66D04A6}" dt="2023-05-25T01:21:22.003" v="5141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3:06.605" v="2204" actId="122"/>
          <ac:spMkLst>
            <pc:docMk/>
            <pc:sldMk cId="0" sldId="263"/>
            <ac:spMk id="3" creationId="{00000000-0000-0000-0000-000000000000}"/>
          </ac:spMkLst>
        </pc:spChg>
        <pc:picChg chg="mod">
          <ac:chgData name="Jesse Austin" userId="04e651ef-e396-4779-b78b-e97a5b019be3" providerId="ADAL" clId="{BBA598C4-9837-4FF2-9091-82F1C66D04A6}" dt="2023-05-25T00:16:38.475" v="2152" actId="14100"/>
          <ac:picMkLst>
            <pc:docMk/>
            <pc:sldMk cId="0" sldId="263"/>
            <ac:picMk id="4" creationId="{00000000-0000-0000-0000-000000000000}"/>
          </ac:picMkLst>
        </pc:picChg>
        <pc:picChg chg="mod">
          <ac:chgData name="Jesse Austin" userId="04e651ef-e396-4779-b78b-e97a5b019be3" providerId="ADAL" clId="{BBA598C4-9837-4FF2-9091-82F1C66D04A6}" dt="2023-05-25T00:16:21.656" v="2147" actId="14100"/>
          <ac:picMkLst>
            <pc:docMk/>
            <pc:sldMk cId="0" sldId="263"/>
            <ac:picMk id="7" creationId="{7CFD6087-83B3-C890-74F4-71D24814BDD2}"/>
          </ac:picMkLst>
        </pc:picChg>
      </pc:sldChg>
      <pc:sldChg chg="modSp mod">
        <pc:chgData name="Jesse Austin" userId="04e651ef-e396-4779-b78b-e97a5b019be3" providerId="ADAL" clId="{BBA598C4-9837-4FF2-9091-82F1C66D04A6}" dt="2023-05-25T01:22:52.750" v="5363" actId="20577"/>
        <pc:sldMkLst>
          <pc:docMk/>
          <pc:sldMk cId="0" sldId="264"/>
        </pc:sldMkLst>
        <pc:spChg chg="mod">
          <ac:chgData name="Jesse Austin" userId="04e651ef-e396-4779-b78b-e97a5b019be3" providerId="ADAL" clId="{BBA598C4-9837-4FF2-9091-82F1C66D04A6}" dt="2023-05-25T01:22:52.750" v="5363" actId="20577"/>
          <ac:spMkLst>
            <pc:docMk/>
            <pc:sldMk cId="0" sldId="264"/>
            <ac:spMk id="2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3:14.972" v="2206" actId="122"/>
          <ac:spMkLst>
            <pc:docMk/>
            <pc:sldMk cId="0" sldId="264"/>
            <ac:spMk id="3" creationId="{00000000-0000-0000-0000-000000000000}"/>
          </ac:spMkLst>
        </pc:spChg>
        <pc:picChg chg="mod">
          <ac:chgData name="Jesse Austin" userId="04e651ef-e396-4779-b78b-e97a5b019be3" providerId="ADAL" clId="{BBA598C4-9837-4FF2-9091-82F1C66D04A6}" dt="2023-05-25T00:17:27.896" v="2155" actId="14100"/>
          <ac:picMkLst>
            <pc:docMk/>
            <pc:sldMk cId="0" sldId="264"/>
            <ac:picMk id="4" creationId="{00000000-0000-0000-0000-000000000000}"/>
          </ac:picMkLst>
        </pc:picChg>
        <pc:picChg chg="mod">
          <ac:chgData name="Jesse Austin" userId="04e651ef-e396-4779-b78b-e97a5b019be3" providerId="ADAL" clId="{BBA598C4-9837-4FF2-9091-82F1C66D04A6}" dt="2023-05-25T00:17:19.712" v="2154" actId="14100"/>
          <ac:picMkLst>
            <pc:docMk/>
            <pc:sldMk cId="0" sldId="264"/>
            <ac:picMk id="6" creationId="{506CC191-96FD-BE8D-237A-DD40DB949B14}"/>
          </ac:picMkLst>
        </pc:picChg>
      </pc:sldChg>
      <pc:sldChg chg="modSp mod">
        <pc:chgData name="Jesse Austin" userId="04e651ef-e396-4779-b78b-e97a5b019be3" providerId="ADAL" clId="{BBA598C4-9837-4FF2-9091-82F1C66D04A6}" dt="2023-05-25T01:35:30.852" v="6481" actId="20577"/>
        <pc:sldMkLst>
          <pc:docMk/>
          <pc:sldMk cId="0" sldId="265"/>
        </pc:sldMkLst>
        <pc:spChg chg="mod">
          <ac:chgData name="Jesse Austin" userId="04e651ef-e396-4779-b78b-e97a5b019be3" providerId="ADAL" clId="{BBA598C4-9837-4FF2-9091-82F1C66D04A6}" dt="2023-05-25T01:35:30.852" v="6481" actId="20577"/>
          <ac:spMkLst>
            <pc:docMk/>
            <pc:sldMk cId="0" sldId="265"/>
            <ac:spMk id="2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3:25.278" v="2208" actId="122"/>
          <ac:spMkLst>
            <pc:docMk/>
            <pc:sldMk cId="0" sldId="265"/>
            <ac:spMk id="3" creationId="{00000000-0000-0000-0000-000000000000}"/>
          </ac:spMkLst>
        </pc:spChg>
      </pc:sldChg>
      <pc:sldChg chg="addSp delSp modSp mod setBg">
        <pc:chgData name="Jesse Austin" userId="04e651ef-e396-4779-b78b-e97a5b019be3" providerId="ADAL" clId="{BBA598C4-9837-4FF2-9091-82F1C66D04A6}" dt="2023-05-25T01:24:10.365" v="5561" actId="20577"/>
        <pc:sldMkLst>
          <pc:docMk/>
          <pc:sldMk cId="0" sldId="266"/>
        </pc:sldMkLst>
        <pc:spChg chg="mod ord">
          <ac:chgData name="Jesse Austin" userId="04e651ef-e396-4779-b78b-e97a5b019be3" providerId="ADAL" clId="{BBA598C4-9837-4FF2-9091-82F1C66D04A6}" dt="2023-05-25T01:24:10.365" v="5561" actId="20577"/>
          <ac:spMkLst>
            <pc:docMk/>
            <pc:sldMk cId="0" sldId="266"/>
            <ac:spMk id="2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3:32.432" v="2210" actId="122"/>
          <ac:spMkLst>
            <pc:docMk/>
            <pc:sldMk cId="0" sldId="266"/>
            <ac:spMk id="3" creationId="{00000000-0000-0000-0000-000000000000}"/>
          </ac:spMkLst>
        </pc:spChg>
        <pc:spChg chg="add del mod">
          <ac:chgData name="Jesse Austin" userId="04e651ef-e396-4779-b78b-e97a5b019be3" providerId="ADAL" clId="{BBA598C4-9837-4FF2-9091-82F1C66D04A6}" dt="2023-05-23T02:43:04.490" v="1036" actId="22"/>
          <ac:spMkLst>
            <pc:docMk/>
            <pc:sldMk cId="0" sldId="266"/>
            <ac:spMk id="7" creationId="{62D7A59B-F83F-6E0E-E79C-341B40DFD7FE}"/>
          </ac:spMkLst>
        </pc:spChg>
        <pc:spChg chg="add del">
          <ac:chgData name="Jesse Austin" userId="04e651ef-e396-4779-b78b-e97a5b019be3" providerId="ADAL" clId="{BBA598C4-9837-4FF2-9091-82F1C66D04A6}" dt="2023-05-25T00:06:28.948" v="2099" actId="26606"/>
          <ac:spMkLst>
            <pc:docMk/>
            <pc:sldMk cId="0" sldId="266"/>
            <ac:spMk id="1031" creationId="{A7AE9375-4664-4DB2-922D-2782A6E439AC}"/>
          </ac:spMkLst>
        </pc:spChg>
        <pc:spChg chg="add del">
          <ac:chgData name="Jesse Austin" userId="04e651ef-e396-4779-b78b-e97a5b019be3" providerId="ADAL" clId="{BBA598C4-9837-4FF2-9091-82F1C66D04A6}" dt="2023-05-25T00:06:28.948" v="2099" actId="26606"/>
          <ac:spMkLst>
            <pc:docMk/>
            <pc:sldMk cId="0" sldId="266"/>
            <ac:spMk id="1035" creationId="{C87417AF-190E-4D6E-AFA6-7D3E84B0B430}"/>
          </ac:spMkLst>
        </pc:spChg>
        <pc:spChg chg="add del">
          <ac:chgData name="Jesse Austin" userId="04e651ef-e396-4779-b78b-e97a5b019be3" providerId="ADAL" clId="{BBA598C4-9837-4FF2-9091-82F1C66D04A6}" dt="2023-05-25T00:06:28.948" v="2099" actId="26606"/>
          <ac:spMkLst>
            <pc:docMk/>
            <pc:sldMk cId="0" sldId="266"/>
            <ac:spMk id="1037" creationId="{80B30ED8-273E-4C07-8568-2FE5CC5C483D}"/>
          </ac:spMkLst>
        </pc:spChg>
        <pc:picChg chg="mod ord">
          <ac:chgData name="Jesse Austin" userId="04e651ef-e396-4779-b78b-e97a5b019be3" providerId="ADAL" clId="{BBA598C4-9837-4FF2-9091-82F1C66D04A6}" dt="2023-05-25T00:06:28.948" v="2099" actId="26606"/>
          <ac:picMkLst>
            <pc:docMk/>
            <pc:sldMk cId="0" sldId="266"/>
            <ac:picMk id="4" creationId="{00000000-0000-0000-0000-000000000000}"/>
          </ac:picMkLst>
        </pc:picChg>
        <pc:picChg chg="del">
          <ac:chgData name="Jesse Austin" userId="04e651ef-e396-4779-b78b-e97a5b019be3" providerId="ADAL" clId="{BBA598C4-9837-4FF2-9091-82F1C66D04A6}" dt="2023-05-23T02:35:48.442" v="831" actId="21"/>
          <ac:picMkLst>
            <pc:docMk/>
            <pc:sldMk cId="0" sldId="266"/>
            <ac:picMk id="6" creationId="{05809849-FF1D-0D1E-F467-9B2B063AB2E3}"/>
          </ac:picMkLst>
        </pc:picChg>
        <pc:picChg chg="add del mod">
          <ac:chgData name="Jesse Austin" userId="04e651ef-e396-4779-b78b-e97a5b019be3" providerId="ADAL" clId="{BBA598C4-9837-4FF2-9091-82F1C66D04A6}" dt="2023-05-23T02:43:02.657" v="1033" actId="22"/>
          <ac:picMkLst>
            <pc:docMk/>
            <pc:sldMk cId="0" sldId="266"/>
            <ac:picMk id="9" creationId="{6D875189-77F6-B49C-CFF2-92D92368C0F9}"/>
          </ac:picMkLst>
        </pc:picChg>
        <pc:picChg chg="add del mod">
          <ac:chgData name="Jesse Austin" userId="04e651ef-e396-4779-b78b-e97a5b019be3" providerId="ADAL" clId="{BBA598C4-9837-4FF2-9091-82F1C66D04A6}" dt="2023-05-25T00:05:37.570" v="2094" actId="478"/>
          <ac:picMkLst>
            <pc:docMk/>
            <pc:sldMk cId="0" sldId="266"/>
            <ac:picMk id="10" creationId="{A6131A7B-48E7-D32C-9B72-C08B09466F8F}"/>
          </ac:picMkLst>
        </pc:picChg>
        <pc:picChg chg="add del mod">
          <ac:chgData name="Jesse Austin" userId="04e651ef-e396-4779-b78b-e97a5b019be3" providerId="ADAL" clId="{BBA598C4-9837-4FF2-9091-82F1C66D04A6}" dt="2023-05-23T02:44:28.710" v="1149"/>
          <ac:picMkLst>
            <pc:docMk/>
            <pc:sldMk cId="0" sldId="266"/>
            <ac:picMk id="11" creationId="{980857DA-CCCB-A9FD-D1B6-784B2F1063D5}"/>
          </ac:picMkLst>
        </pc:picChg>
        <pc:picChg chg="add mod">
          <ac:chgData name="Jesse Austin" userId="04e651ef-e396-4779-b78b-e97a5b019be3" providerId="ADAL" clId="{BBA598C4-9837-4FF2-9091-82F1C66D04A6}" dt="2023-05-25T00:06:33.777" v="2100" actId="14100"/>
          <ac:picMkLst>
            <pc:docMk/>
            <pc:sldMk cId="0" sldId="266"/>
            <ac:picMk id="1026" creationId="{455584A5-BF57-A410-73EA-EF44F1B9BED7}"/>
          </ac:picMkLst>
        </pc:picChg>
        <pc:cxnChg chg="add del">
          <ac:chgData name="Jesse Austin" userId="04e651ef-e396-4779-b78b-e97a5b019be3" providerId="ADAL" clId="{BBA598C4-9837-4FF2-9091-82F1C66D04A6}" dt="2023-05-25T00:06:28.948" v="2099" actId="26606"/>
          <ac:cxnSpMkLst>
            <pc:docMk/>
            <pc:sldMk cId="0" sldId="266"/>
            <ac:cxnSpMk id="1033" creationId="{EE504C98-6397-41C1-A8D8-2D9C4ED307E0}"/>
          </ac:cxnSpMkLst>
        </pc:cxnChg>
      </pc:sldChg>
      <pc:sldChg chg="modSp mod">
        <pc:chgData name="Jesse Austin" userId="04e651ef-e396-4779-b78b-e97a5b019be3" providerId="ADAL" clId="{BBA598C4-9837-4FF2-9091-82F1C66D04A6}" dt="2023-05-25T01:35:58.906" v="6482" actId="113"/>
        <pc:sldMkLst>
          <pc:docMk/>
          <pc:sldMk cId="0" sldId="267"/>
        </pc:sldMkLst>
        <pc:spChg chg="mod">
          <ac:chgData name="Jesse Austin" userId="04e651ef-e396-4779-b78b-e97a5b019be3" providerId="ADAL" clId="{BBA598C4-9837-4FF2-9091-82F1C66D04A6}" dt="2023-05-25T00:23:37.982" v="2212" actId="122"/>
          <ac:spMkLst>
            <pc:docMk/>
            <pc:sldMk cId="0" sldId="267"/>
            <ac:spMk id="2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1:35:58.906" v="6482" actId="113"/>
          <ac:spMkLst>
            <pc:docMk/>
            <pc:sldMk cId="0" sldId="267"/>
            <ac:spMk id="3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36:25.738" v="6514" actId="20577"/>
        <pc:sldMkLst>
          <pc:docMk/>
          <pc:sldMk cId="0" sldId="268"/>
        </pc:sldMkLst>
        <pc:spChg chg="mod">
          <ac:chgData name="Jesse Austin" userId="04e651ef-e396-4779-b78b-e97a5b019be3" providerId="ADAL" clId="{BBA598C4-9837-4FF2-9091-82F1C66D04A6}" dt="2023-05-25T01:36:25.738" v="6514" actId="20577"/>
          <ac:spMkLst>
            <pc:docMk/>
            <pc:sldMk cId="0" sldId="268"/>
            <ac:spMk id="2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3:43.513" v="2214" actId="122"/>
          <ac:spMkLst>
            <pc:docMk/>
            <pc:sldMk cId="0" sldId="268"/>
            <ac:spMk id="3" creationId="{00000000-0000-0000-0000-000000000000}"/>
          </ac:spMkLst>
        </pc:spChg>
        <pc:picChg chg="mod">
          <ac:chgData name="Jesse Austin" userId="04e651ef-e396-4779-b78b-e97a5b019be3" providerId="ADAL" clId="{BBA598C4-9837-4FF2-9091-82F1C66D04A6}" dt="2023-05-25T00:17:48.314" v="2157" actId="14100"/>
          <ac:picMkLst>
            <pc:docMk/>
            <pc:sldMk cId="0" sldId="268"/>
            <ac:picMk id="6" creationId="{5C233CA2-3AC0-CC06-5674-196A766B7609}"/>
          </ac:picMkLst>
        </pc:picChg>
        <pc:picChg chg="mod">
          <ac:chgData name="Jesse Austin" userId="04e651ef-e396-4779-b78b-e97a5b019be3" providerId="ADAL" clId="{BBA598C4-9837-4FF2-9091-82F1C66D04A6}" dt="2023-05-25T00:17:56.451" v="2159" actId="14100"/>
          <ac:picMkLst>
            <pc:docMk/>
            <pc:sldMk cId="0" sldId="268"/>
            <ac:picMk id="8" creationId="{E2F208DE-3635-4F24-2A3C-2ECA67943677}"/>
          </ac:picMkLst>
        </pc:picChg>
      </pc:sldChg>
      <pc:sldChg chg="modSp mod">
        <pc:chgData name="Jesse Austin" userId="04e651ef-e396-4779-b78b-e97a5b019be3" providerId="ADAL" clId="{BBA598C4-9837-4FF2-9091-82F1C66D04A6}" dt="2023-05-25T01:36:51.648" v="6536" actId="20577"/>
        <pc:sldMkLst>
          <pc:docMk/>
          <pc:sldMk cId="0" sldId="269"/>
        </pc:sldMkLst>
        <pc:spChg chg="mod">
          <ac:chgData name="Jesse Austin" userId="04e651ef-e396-4779-b78b-e97a5b019be3" providerId="ADAL" clId="{BBA598C4-9837-4FF2-9091-82F1C66D04A6}" dt="2023-05-25T01:36:51.648" v="6536" actId="20577"/>
          <ac:spMkLst>
            <pc:docMk/>
            <pc:sldMk cId="0" sldId="269"/>
            <ac:spMk id="2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4:01.829" v="2217" actId="1076"/>
          <ac:spMkLst>
            <pc:docMk/>
            <pc:sldMk cId="0" sldId="269"/>
            <ac:spMk id="3" creationId="{00000000-0000-0000-0000-000000000000}"/>
          </ac:spMkLst>
        </pc:spChg>
        <pc:picChg chg="mod">
          <ac:chgData name="Jesse Austin" userId="04e651ef-e396-4779-b78b-e97a5b019be3" providerId="ADAL" clId="{BBA598C4-9837-4FF2-9091-82F1C66D04A6}" dt="2023-05-25T00:18:33.912" v="2163" actId="14100"/>
          <ac:picMkLst>
            <pc:docMk/>
            <pc:sldMk cId="0" sldId="269"/>
            <ac:picMk id="4" creationId="{00000000-0000-0000-0000-000000000000}"/>
          </ac:picMkLst>
        </pc:picChg>
        <pc:picChg chg="mod">
          <ac:chgData name="Jesse Austin" userId="04e651ef-e396-4779-b78b-e97a5b019be3" providerId="ADAL" clId="{BBA598C4-9837-4FF2-9091-82F1C66D04A6}" dt="2023-05-25T00:18:22.648" v="2161" actId="1076"/>
          <ac:picMkLst>
            <pc:docMk/>
            <pc:sldMk cId="0" sldId="269"/>
            <ac:picMk id="6" creationId="{97900C01-76EE-CBED-E286-DA3F26F70E37}"/>
          </ac:picMkLst>
        </pc:picChg>
      </pc:sldChg>
      <pc:sldChg chg="modSp mod">
        <pc:chgData name="Jesse Austin" userId="04e651ef-e396-4779-b78b-e97a5b019be3" providerId="ADAL" clId="{BBA598C4-9837-4FF2-9091-82F1C66D04A6}" dt="2023-05-25T01:37:19.502" v="6554" actId="20577"/>
        <pc:sldMkLst>
          <pc:docMk/>
          <pc:sldMk cId="0" sldId="270"/>
        </pc:sldMkLst>
        <pc:spChg chg="mod">
          <ac:chgData name="Jesse Austin" userId="04e651ef-e396-4779-b78b-e97a5b019be3" providerId="ADAL" clId="{BBA598C4-9837-4FF2-9091-82F1C66D04A6}" dt="2023-05-25T01:37:19.502" v="6554" actId="20577"/>
          <ac:spMkLst>
            <pc:docMk/>
            <pc:sldMk cId="0" sldId="270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4:15.619" v="2220" actId="122"/>
          <ac:spMkLst>
            <pc:docMk/>
            <pc:sldMk cId="0" sldId="270"/>
            <ac:spMk id="5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31:51.158" v="6335" actId="20577"/>
        <pc:sldMkLst>
          <pc:docMk/>
          <pc:sldMk cId="0" sldId="271"/>
        </pc:sldMkLst>
        <pc:spChg chg="mod">
          <ac:chgData name="Jesse Austin" userId="04e651ef-e396-4779-b78b-e97a5b019be3" providerId="ADAL" clId="{BBA598C4-9837-4FF2-9091-82F1C66D04A6}" dt="2023-05-25T01:31:51.158" v="6335" actId="20577"/>
          <ac:spMkLst>
            <pc:docMk/>
            <pc:sldMk cId="0" sldId="271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4:23.641" v="2222" actId="122"/>
          <ac:spMkLst>
            <pc:docMk/>
            <pc:sldMk cId="0" sldId="271"/>
            <ac:spMk id="5" creationId="{00000000-0000-0000-0000-000000000000}"/>
          </ac:spMkLst>
        </pc:spChg>
      </pc:sldChg>
      <pc:sldChg chg="addSp delSp modSp mod modNotesTx">
        <pc:chgData name="Jesse Austin" userId="04e651ef-e396-4779-b78b-e97a5b019be3" providerId="ADAL" clId="{BBA598C4-9837-4FF2-9091-82F1C66D04A6}" dt="2023-05-25T01:57:35.384" v="6611" actId="20577"/>
        <pc:sldMkLst>
          <pc:docMk/>
          <pc:sldMk cId="0" sldId="272"/>
        </pc:sldMkLst>
        <pc:spChg chg="mod">
          <ac:chgData name="Jesse Austin" userId="04e651ef-e396-4779-b78b-e97a5b019be3" providerId="ADAL" clId="{BBA598C4-9837-4FF2-9091-82F1C66D04A6}" dt="2023-05-25T01:37:57.840" v="6564" actId="20577"/>
          <ac:spMkLst>
            <pc:docMk/>
            <pc:sldMk cId="0" sldId="272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1:57:35.384" v="6611" actId="20577"/>
          <ac:spMkLst>
            <pc:docMk/>
            <pc:sldMk cId="0" sldId="272"/>
            <ac:spMk id="5" creationId="{00000000-0000-0000-0000-000000000000}"/>
          </ac:spMkLst>
        </pc:spChg>
        <pc:picChg chg="add del">
          <ac:chgData name="Jesse Austin" userId="04e651ef-e396-4779-b78b-e97a5b019be3" providerId="ADAL" clId="{BBA598C4-9837-4FF2-9091-82F1C66D04A6}" dt="2023-05-25T00:33:23.530" v="2839" actId="478"/>
          <ac:picMkLst>
            <pc:docMk/>
            <pc:sldMk cId="0" sldId="272"/>
            <ac:picMk id="3" creationId="{00000000-0000-0000-0000-000000000000}"/>
          </ac:picMkLst>
        </pc:picChg>
        <pc:picChg chg="add del mod">
          <ac:chgData name="Jesse Austin" userId="04e651ef-e396-4779-b78b-e97a5b019be3" providerId="ADAL" clId="{BBA598C4-9837-4FF2-9091-82F1C66D04A6}" dt="2023-05-25T00:32:13.005" v="2835"/>
          <ac:picMkLst>
            <pc:docMk/>
            <pc:sldMk cId="0" sldId="272"/>
            <ac:picMk id="6" creationId="{20AED368-9087-BA4B-2FE8-7DADF9A14CDA}"/>
          </ac:picMkLst>
        </pc:picChg>
        <pc:picChg chg="add mod">
          <ac:chgData name="Jesse Austin" userId="04e651ef-e396-4779-b78b-e97a5b019be3" providerId="ADAL" clId="{BBA598C4-9837-4FF2-9091-82F1C66D04A6}" dt="2023-05-25T00:33:24.176" v="2840"/>
          <ac:picMkLst>
            <pc:docMk/>
            <pc:sldMk cId="0" sldId="272"/>
            <ac:picMk id="6" creationId="{30EFCD7C-FED7-A858-8F1F-B2E28B734CA7}"/>
          </ac:picMkLst>
        </pc:picChg>
      </pc:sldChg>
      <pc:sldChg chg="modSp mod">
        <pc:chgData name="Jesse Austin" userId="04e651ef-e396-4779-b78b-e97a5b019be3" providerId="ADAL" clId="{BBA598C4-9837-4FF2-9091-82F1C66D04A6}" dt="2023-05-25T01:07:27.432" v="3953" actId="113"/>
        <pc:sldMkLst>
          <pc:docMk/>
          <pc:sldMk cId="0" sldId="273"/>
        </pc:sldMkLst>
        <pc:spChg chg="mod">
          <ac:chgData name="Jesse Austin" userId="04e651ef-e396-4779-b78b-e97a5b019be3" providerId="ADAL" clId="{BBA598C4-9837-4FF2-9091-82F1C66D04A6}" dt="2023-05-25T01:07:27.432" v="3953" actId="113"/>
          <ac:spMkLst>
            <pc:docMk/>
            <pc:sldMk cId="0" sldId="273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37:42.763" v="3147" actId="20577"/>
          <ac:spMkLst>
            <pc:docMk/>
            <pc:sldMk cId="0" sldId="273"/>
            <ac:spMk id="5" creationId="{00000000-0000-0000-0000-000000000000}"/>
          </ac:spMkLst>
        </pc:spChg>
      </pc:sldChg>
      <pc:sldChg chg="addSp delSp modSp mod">
        <pc:chgData name="Jesse Austin" userId="04e651ef-e396-4779-b78b-e97a5b019be3" providerId="ADAL" clId="{BBA598C4-9837-4FF2-9091-82F1C66D04A6}" dt="2023-05-25T01:09:06.023" v="4053" actId="113"/>
        <pc:sldMkLst>
          <pc:docMk/>
          <pc:sldMk cId="0" sldId="274"/>
        </pc:sldMkLst>
        <pc:spChg chg="mod">
          <ac:chgData name="Jesse Austin" userId="04e651ef-e396-4779-b78b-e97a5b019be3" providerId="ADAL" clId="{BBA598C4-9837-4FF2-9091-82F1C66D04A6}" dt="2023-05-25T01:09:06.023" v="4053" actId="113"/>
          <ac:spMkLst>
            <pc:docMk/>
            <pc:sldMk cId="0" sldId="274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4:47.892" v="2227" actId="122"/>
          <ac:spMkLst>
            <pc:docMk/>
            <pc:sldMk cId="0" sldId="274"/>
            <ac:spMk id="5" creationId="{00000000-0000-0000-0000-000000000000}"/>
          </ac:spMkLst>
        </pc:spChg>
        <pc:picChg chg="add del">
          <ac:chgData name="Jesse Austin" userId="04e651ef-e396-4779-b78b-e97a5b019be3" providerId="ADAL" clId="{BBA598C4-9837-4FF2-9091-82F1C66D04A6}" dt="2023-05-25T00:33:17.350" v="2838" actId="21"/>
          <ac:picMkLst>
            <pc:docMk/>
            <pc:sldMk cId="0" sldId="274"/>
            <ac:picMk id="3" creationId="{00000000-0000-0000-0000-000000000000}"/>
          </ac:picMkLst>
        </pc:picChg>
        <pc:picChg chg="add mod">
          <ac:chgData name="Jesse Austin" userId="04e651ef-e396-4779-b78b-e97a5b019be3" providerId="ADAL" clId="{BBA598C4-9837-4FF2-9091-82F1C66D04A6}" dt="2023-05-25T00:37:06.807" v="3127" actId="14100"/>
          <ac:picMkLst>
            <pc:docMk/>
            <pc:sldMk cId="0" sldId="274"/>
            <ac:picMk id="6" creationId="{72167014-B7D2-25C7-CFBE-CD6FF3F0B1C3}"/>
          </ac:picMkLst>
        </pc:picChg>
      </pc:sldChg>
      <pc:sldChg chg="delSp modSp del mod">
        <pc:chgData name="Jesse Austin" userId="04e651ef-e396-4779-b78b-e97a5b019be3" providerId="ADAL" clId="{BBA598C4-9837-4FF2-9091-82F1C66D04A6}" dt="2023-05-25T00:37:17.189" v="3128" actId="2696"/>
        <pc:sldMkLst>
          <pc:docMk/>
          <pc:sldMk cId="0" sldId="275"/>
        </pc:sldMkLst>
        <pc:spChg chg="mod">
          <ac:chgData name="Jesse Austin" userId="04e651ef-e396-4779-b78b-e97a5b019be3" providerId="ADAL" clId="{BBA598C4-9837-4FF2-9091-82F1C66D04A6}" dt="2023-05-25T00:25:00.839" v="2234" actId="20577"/>
          <ac:spMkLst>
            <pc:docMk/>
            <pc:sldMk cId="0" sldId="275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4:54.625" v="2229" actId="122"/>
          <ac:spMkLst>
            <pc:docMk/>
            <pc:sldMk cId="0" sldId="275"/>
            <ac:spMk id="5" creationId="{00000000-0000-0000-0000-000000000000}"/>
          </ac:spMkLst>
        </pc:spChg>
        <pc:picChg chg="del">
          <ac:chgData name="Jesse Austin" userId="04e651ef-e396-4779-b78b-e97a5b019be3" providerId="ADAL" clId="{BBA598C4-9837-4FF2-9091-82F1C66D04A6}" dt="2023-05-25T00:36:52.899" v="3124" actId="21"/>
          <ac:picMkLst>
            <pc:docMk/>
            <pc:sldMk cId="0" sldId="275"/>
            <ac:picMk id="3" creationId="{00000000-0000-0000-0000-000000000000}"/>
          </ac:picMkLst>
        </pc:picChg>
      </pc:sldChg>
      <pc:sldChg chg="delSp modSp mod">
        <pc:chgData name="Jesse Austin" userId="04e651ef-e396-4779-b78b-e97a5b019be3" providerId="ADAL" clId="{BBA598C4-9837-4FF2-9091-82F1C66D04A6}" dt="2023-05-25T01:10:04.356" v="4160" actId="20577"/>
        <pc:sldMkLst>
          <pc:docMk/>
          <pc:sldMk cId="0" sldId="276"/>
        </pc:sldMkLst>
        <pc:spChg chg="mod topLvl">
          <ac:chgData name="Jesse Austin" userId="04e651ef-e396-4779-b78b-e97a5b019be3" providerId="ADAL" clId="{BBA598C4-9837-4FF2-9091-82F1C66D04A6}" dt="2023-05-25T01:10:04.356" v="4160" actId="20577"/>
          <ac:spMkLst>
            <pc:docMk/>
            <pc:sldMk cId="0" sldId="276"/>
            <ac:spMk id="5" creationId="{00000000-0000-0000-0000-000000000000}"/>
          </ac:spMkLst>
        </pc:spChg>
        <pc:spChg chg="mod topLvl">
          <ac:chgData name="Jesse Austin" userId="04e651ef-e396-4779-b78b-e97a5b019be3" providerId="ADAL" clId="{BBA598C4-9837-4FF2-9091-82F1C66D04A6}" dt="2023-05-25T00:25:07.389" v="2235" actId="122"/>
          <ac:spMkLst>
            <pc:docMk/>
            <pc:sldMk cId="0" sldId="276"/>
            <ac:spMk id="6" creationId="{00000000-0000-0000-0000-000000000000}"/>
          </ac:spMkLst>
        </pc:spChg>
        <pc:grpChg chg="del">
          <ac:chgData name="Jesse Austin" userId="04e651ef-e396-4779-b78b-e97a5b019be3" providerId="ADAL" clId="{BBA598C4-9837-4FF2-9091-82F1C66D04A6}" dt="2023-05-25T00:20:30.758" v="2179" actId="165"/>
          <ac:grpSpMkLst>
            <pc:docMk/>
            <pc:sldMk cId="0" sldId="276"/>
            <ac:grpSpMk id="4" creationId="{00000000-0000-0000-0000-000000000000}"/>
          </ac:grpSpMkLst>
        </pc:grpChg>
      </pc:sldChg>
      <pc:sldChg chg="modSp mod">
        <pc:chgData name="Jesse Austin" userId="04e651ef-e396-4779-b78b-e97a5b019be3" providerId="ADAL" clId="{BBA598C4-9837-4FF2-9091-82F1C66D04A6}" dt="2023-05-25T01:12:27.718" v="4384" actId="20577"/>
        <pc:sldMkLst>
          <pc:docMk/>
          <pc:sldMk cId="0" sldId="277"/>
        </pc:sldMkLst>
        <pc:spChg chg="mod">
          <ac:chgData name="Jesse Austin" userId="04e651ef-e396-4779-b78b-e97a5b019be3" providerId="ADAL" clId="{BBA598C4-9837-4FF2-9091-82F1C66D04A6}" dt="2023-05-25T01:12:27.718" v="4384" actId="20577"/>
          <ac:spMkLst>
            <pc:docMk/>
            <pc:sldMk cId="0" sldId="277"/>
            <ac:spMk id="3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5:14.777" v="2237" actId="122"/>
          <ac:spMkLst>
            <pc:docMk/>
            <pc:sldMk cId="0" sldId="277"/>
            <ac:spMk id="4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15:28.692" v="4667" actId="113"/>
        <pc:sldMkLst>
          <pc:docMk/>
          <pc:sldMk cId="0" sldId="278"/>
        </pc:sldMkLst>
        <pc:spChg chg="mod">
          <ac:chgData name="Jesse Austin" userId="04e651ef-e396-4779-b78b-e97a5b019be3" providerId="ADAL" clId="{BBA598C4-9837-4FF2-9091-82F1C66D04A6}" dt="2023-05-25T01:15:28.692" v="4667" actId="113"/>
          <ac:spMkLst>
            <pc:docMk/>
            <pc:sldMk cId="0" sldId="278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5:23.741" v="2239" actId="122"/>
          <ac:spMkLst>
            <pc:docMk/>
            <pc:sldMk cId="0" sldId="278"/>
            <ac:spMk id="5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15:02.505" v="4657" actId="33524"/>
        <pc:sldMkLst>
          <pc:docMk/>
          <pc:sldMk cId="0" sldId="279"/>
        </pc:sldMkLst>
        <pc:spChg chg="mod">
          <ac:chgData name="Jesse Austin" userId="04e651ef-e396-4779-b78b-e97a5b019be3" providerId="ADAL" clId="{BBA598C4-9837-4FF2-9091-82F1C66D04A6}" dt="2023-05-25T01:15:02.505" v="4657" actId="33524"/>
          <ac:spMkLst>
            <pc:docMk/>
            <pc:sldMk cId="0" sldId="279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5:31.317" v="2241" actId="122"/>
          <ac:spMkLst>
            <pc:docMk/>
            <pc:sldMk cId="0" sldId="279"/>
            <ac:spMk id="5" creationId="{00000000-0000-0000-0000-000000000000}"/>
          </ac:spMkLst>
        </pc:spChg>
      </pc:sldChg>
      <pc:sldChg chg="modSp mod">
        <pc:chgData name="Jesse Austin" userId="04e651ef-e396-4779-b78b-e97a5b019be3" providerId="ADAL" clId="{BBA598C4-9837-4FF2-9091-82F1C66D04A6}" dt="2023-05-25T01:33:14.803" v="6471" actId="20577"/>
        <pc:sldMkLst>
          <pc:docMk/>
          <pc:sldMk cId="0" sldId="280"/>
        </pc:sldMkLst>
        <pc:spChg chg="mod">
          <ac:chgData name="Jesse Austin" userId="04e651ef-e396-4779-b78b-e97a5b019be3" providerId="ADAL" clId="{BBA598C4-9837-4FF2-9091-82F1C66D04A6}" dt="2023-05-25T01:33:14.803" v="6471" actId="20577"/>
          <ac:spMkLst>
            <pc:docMk/>
            <pc:sldMk cId="0" sldId="280"/>
            <ac:spMk id="3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21:58.970" v="2190" actId="1076"/>
          <ac:spMkLst>
            <pc:docMk/>
            <pc:sldMk cId="0" sldId="280"/>
            <ac:spMk id="4" creationId="{00000000-0000-0000-0000-000000000000}"/>
          </ac:spMkLst>
        </pc:spChg>
        <pc:picChg chg="mod">
          <ac:chgData name="Jesse Austin" userId="04e651ef-e396-4779-b78b-e97a5b019be3" providerId="ADAL" clId="{BBA598C4-9837-4FF2-9091-82F1C66D04A6}" dt="2023-05-25T00:21:49.973" v="2189" actId="14100"/>
          <ac:picMkLst>
            <pc:docMk/>
            <pc:sldMk cId="0" sldId="280"/>
            <ac:picMk id="2" creationId="{00000000-0000-0000-0000-000000000000}"/>
          </ac:picMkLst>
        </pc:picChg>
        <pc:picChg chg="mod">
          <ac:chgData name="Jesse Austin" userId="04e651ef-e396-4779-b78b-e97a5b019be3" providerId="ADAL" clId="{BBA598C4-9837-4FF2-9091-82F1C66D04A6}" dt="2023-05-25T00:21:37.923" v="2187" actId="1076"/>
          <ac:picMkLst>
            <pc:docMk/>
            <pc:sldMk cId="0" sldId="280"/>
            <ac:picMk id="6" creationId="{D17B9F78-4F6D-2665-572C-C5AE6CC4244B}"/>
          </ac:picMkLst>
        </pc:picChg>
      </pc:sldChg>
      <pc:sldChg chg="addSp modSp mod">
        <pc:chgData name="Jesse Austin" userId="04e651ef-e396-4779-b78b-e97a5b019be3" providerId="ADAL" clId="{BBA598C4-9837-4FF2-9091-82F1C66D04A6}" dt="2023-05-04T21:19:30.501" v="6" actId="1076"/>
        <pc:sldMkLst>
          <pc:docMk/>
          <pc:sldMk cId="0" sldId="281"/>
        </pc:sldMkLst>
        <pc:picChg chg="mod">
          <ac:chgData name="Jesse Austin" userId="04e651ef-e396-4779-b78b-e97a5b019be3" providerId="ADAL" clId="{BBA598C4-9837-4FF2-9091-82F1C66D04A6}" dt="2023-05-04T21:19:26.042" v="5" actId="1076"/>
          <ac:picMkLst>
            <pc:docMk/>
            <pc:sldMk cId="0" sldId="281"/>
            <ac:picMk id="2" creationId="{00000000-0000-0000-0000-000000000000}"/>
          </ac:picMkLst>
        </pc:picChg>
        <pc:picChg chg="add mod">
          <ac:chgData name="Jesse Austin" userId="04e651ef-e396-4779-b78b-e97a5b019be3" providerId="ADAL" clId="{BBA598C4-9837-4FF2-9091-82F1C66D04A6}" dt="2023-05-04T21:19:30.501" v="6" actId="1076"/>
          <ac:picMkLst>
            <pc:docMk/>
            <pc:sldMk cId="0" sldId="281"/>
            <ac:picMk id="4" creationId="{56B2166D-7B00-B822-0F97-77C5CB6FE8BA}"/>
          </ac:picMkLst>
        </pc:picChg>
      </pc:sldChg>
      <pc:sldChg chg="addSp delSp modSp new del mod">
        <pc:chgData name="Jesse Austin" userId="04e651ef-e396-4779-b78b-e97a5b019be3" providerId="ADAL" clId="{BBA598C4-9837-4FF2-9091-82F1C66D04A6}" dt="2023-05-23T03:01:57.096" v="1470" actId="2696"/>
        <pc:sldMkLst>
          <pc:docMk/>
          <pc:sldMk cId="690844495" sldId="282"/>
        </pc:sldMkLst>
        <pc:picChg chg="add del mod">
          <ac:chgData name="Jesse Austin" userId="04e651ef-e396-4779-b78b-e97a5b019be3" providerId="ADAL" clId="{BBA598C4-9837-4FF2-9091-82F1C66D04A6}" dt="2023-05-23T02:43:33.720" v="1039" actId="21"/>
          <ac:picMkLst>
            <pc:docMk/>
            <pc:sldMk cId="690844495" sldId="282"/>
            <ac:picMk id="2" creationId="{DF0D0941-3BA0-6342-4736-A15D0AA12870}"/>
          </ac:picMkLst>
        </pc:picChg>
      </pc:sldChg>
      <pc:sldChg chg="del">
        <pc:chgData name="Jesse Austin" userId="04e651ef-e396-4779-b78b-e97a5b019be3" providerId="ADAL" clId="{BBA598C4-9837-4FF2-9091-82F1C66D04A6}" dt="2023-05-04T21:16:28.116" v="0" actId="2696"/>
        <pc:sldMkLst>
          <pc:docMk/>
          <pc:sldMk cId="1006013695" sldId="282"/>
        </pc:sldMkLst>
      </pc:sldChg>
      <pc:sldChg chg="modSp add mod modNotesTx">
        <pc:chgData name="Jesse Austin" userId="04e651ef-e396-4779-b78b-e97a5b019be3" providerId="ADAL" clId="{BBA598C4-9837-4FF2-9091-82F1C66D04A6}" dt="2023-05-25T01:38:57.580" v="6606" actId="20577"/>
        <pc:sldMkLst>
          <pc:docMk/>
          <pc:sldMk cId="1034472203" sldId="282"/>
        </pc:sldMkLst>
        <pc:spChg chg="mod">
          <ac:chgData name="Jesse Austin" userId="04e651ef-e396-4779-b78b-e97a5b019be3" providerId="ADAL" clId="{BBA598C4-9837-4FF2-9091-82F1C66D04A6}" dt="2023-05-25T01:38:57.580" v="6606" actId="20577"/>
          <ac:spMkLst>
            <pc:docMk/>
            <pc:sldMk cId="1034472203" sldId="282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0:37:50.410" v="3170" actId="20577"/>
          <ac:spMkLst>
            <pc:docMk/>
            <pc:sldMk cId="1034472203" sldId="282"/>
            <ac:spMk id="5" creationId="{00000000-0000-0000-0000-000000000000}"/>
          </ac:spMkLst>
        </pc:spChg>
      </pc:sldChg>
      <pc:sldChg chg="new del ord">
        <pc:chgData name="Jesse Austin" userId="04e651ef-e396-4779-b78b-e97a5b019be3" providerId="ADAL" clId="{BBA598C4-9837-4FF2-9091-82F1C66D04A6}" dt="2023-05-25T00:37:29.617" v="3130" actId="2696"/>
        <pc:sldMkLst>
          <pc:docMk/>
          <pc:sldMk cId="3591532104" sldId="283"/>
        </pc:sldMkLst>
      </pc:sldChg>
      <pc:sldChg chg="addSp delSp modSp add mod">
        <pc:chgData name="Jesse Austin" userId="04e651ef-e396-4779-b78b-e97a5b019be3" providerId="ADAL" clId="{BBA598C4-9837-4FF2-9091-82F1C66D04A6}" dt="2023-05-25T01:07:53.495" v="3954" actId="20577"/>
        <pc:sldMkLst>
          <pc:docMk/>
          <pc:sldMk cId="139749731" sldId="284"/>
        </pc:sldMkLst>
        <pc:spChg chg="mod">
          <ac:chgData name="Jesse Austin" userId="04e651ef-e396-4779-b78b-e97a5b019be3" providerId="ADAL" clId="{BBA598C4-9837-4FF2-9091-82F1C66D04A6}" dt="2023-05-25T01:07:53.495" v="3954" actId="20577"/>
          <ac:spMkLst>
            <pc:docMk/>
            <pc:sldMk cId="139749731" sldId="284"/>
            <ac:spMk id="4" creationId="{00000000-0000-0000-0000-000000000000}"/>
          </ac:spMkLst>
        </pc:spChg>
        <pc:spChg chg="mod">
          <ac:chgData name="Jesse Austin" userId="04e651ef-e396-4779-b78b-e97a5b019be3" providerId="ADAL" clId="{BBA598C4-9837-4FF2-9091-82F1C66D04A6}" dt="2023-05-25T01:03:50.235" v="3756" actId="1076"/>
          <ac:spMkLst>
            <pc:docMk/>
            <pc:sldMk cId="139749731" sldId="284"/>
            <ac:spMk id="5" creationId="{00000000-0000-0000-0000-000000000000}"/>
          </ac:spMkLst>
        </pc:spChg>
        <pc:picChg chg="mod">
          <ac:chgData name="Jesse Austin" userId="04e651ef-e396-4779-b78b-e97a5b019be3" providerId="ADAL" clId="{BBA598C4-9837-4FF2-9091-82F1C66D04A6}" dt="2023-05-25T01:03:35.732" v="3752" actId="1076"/>
          <ac:picMkLst>
            <pc:docMk/>
            <pc:sldMk cId="139749731" sldId="284"/>
            <ac:picMk id="2" creationId="{00000000-0000-0000-0000-000000000000}"/>
          </ac:picMkLst>
        </pc:picChg>
        <pc:picChg chg="del">
          <ac:chgData name="Jesse Austin" userId="04e651ef-e396-4779-b78b-e97a5b019be3" providerId="ADAL" clId="{BBA598C4-9837-4FF2-9091-82F1C66D04A6}" dt="2023-05-25T01:02:13.452" v="3732" actId="478"/>
          <ac:picMkLst>
            <pc:docMk/>
            <pc:sldMk cId="139749731" sldId="284"/>
            <ac:picMk id="3" creationId="{00000000-0000-0000-0000-000000000000}"/>
          </ac:picMkLst>
        </pc:picChg>
        <pc:picChg chg="add mod">
          <ac:chgData name="Jesse Austin" userId="04e651ef-e396-4779-b78b-e97a5b019be3" providerId="ADAL" clId="{BBA598C4-9837-4FF2-9091-82F1C66D04A6}" dt="2023-05-25T01:03:37.459" v="3754" actId="14100"/>
          <ac:picMkLst>
            <pc:docMk/>
            <pc:sldMk cId="139749731" sldId="284"/>
            <ac:picMk id="7" creationId="{359CDEF3-63A6-01D5-3200-82A53F8859DD}"/>
          </ac:picMkLst>
        </pc:picChg>
        <pc:picChg chg="add del mod">
          <ac:chgData name="Jesse Austin" userId="04e651ef-e396-4779-b78b-e97a5b019be3" providerId="ADAL" clId="{BBA598C4-9837-4FF2-9091-82F1C66D04A6}" dt="2023-05-25T01:03:35.121" v="3751"/>
          <ac:picMkLst>
            <pc:docMk/>
            <pc:sldMk cId="139749731" sldId="284"/>
            <ac:picMk id="8" creationId="{E71FCB53-EC11-4C8B-0554-E4D6A1F62906}"/>
          </ac:picMkLst>
        </pc:picChg>
      </pc:sldChg>
      <pc:sldChg chg="new del">
        <pc:chgData name="Jesse Austin" userId="04e651ef-e396-4779-b78b-e97a5b019be3" providerId="ADAL" clId="{BBA598C4-9837-4FF2-9091-82F1C66D04A6}" dt="2023-05-25T01:28:58.090" v="6060" actId="680"/>
        <pc:sldMkLst>
          <pc:docMk/>
          <pc:sldMk cId="4258787762" sldId="285"/>
        </pc:sldMkLst>
      </pc:sldChg>
    </pc:docChg>
  </pc:docChgLst>
  <pc:docChgLst>
    <pc:chgData name="Jesse Austin" userId="S::jesse.austin@parliament.govt.nz::04e651ef-e396-4779-b78b-e97a5b019be3" providerId="AD" clId="Web-{DC9F2B9D-3366-8BC6-CBBC-50096785F967}"/>
    <pc:docChg chg="addSld delSld modSld">
      <pc:chgData name="Jesse Austin" userId="S::jesse.austin@parliament.govt.nz::04e651ef-e396-4779-b78b-e97a5b019be3" providerId="AD" clId="Web-{DC9F2B9D-3366-8BC6-CBBC-50096785F967}" dt="2023-05-10T20:59:46.982" v="13" actId="14100"/>
      <pc:docMkLst>
        <pc:docMk/>
      </pc:docMkLst>
      <pc:sldChg chg="addSp delSp modSp">
        <pc:chgData name="Jesse Austin" userId="S::jesse.austin@parliament.govt.nz::04e651ef-e396-4779-b78b-e97a5b019be3" providerId="AD" clId="Web-{DC9F2B9D-3366-8BC6-CBBC-50096785F967}" dt="2023-05-10T20:59:46.982" v="13" actId="14100"/>
        <pc:sldMkLst>
          <pc:docMk/>
          <pc:sldMk cId="0" sldId="261"/>
        </pc:sldMkLst>
        <pc:picChg chg="add del">
          <ac:chgData name="Jesse Austin" userId="S::jesse.austin@parliament.govt.nz::04e651ef-e396-4779-b78b-e97a5b019be3" providerId="AD" clId="Web-{DC9F2B9D-3366-8BC6-CBBC-50096785F967}" dt="2023-05-10T20:58:50.559" v="5"/>
          <ac:picMkLst>
            <pc:docMk/>
            <pc:sldMk cId="0" sldId="261"/>
            <ac:picMk id="2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DC9F2B9D-3366-8BC6-CBBC-50096785F967}" dt="2023-05-10T20:59:46.982" v="13" actId="14100"/>
          <ac:picMkLst>
            <pc:docMk/>
            <pc:sldMk cId="0" sldId="261"/>
            <ac:picMk id="6" creationId="{88E95BE7-A62B-45C8-227D-820ACE502473}"/>
          </ac:picMkLst>
        </pc:picChg>
      </pc:sldChg>
      <pc:sldChg chg="addSp delSp modSp">
        <pc:chgData name="Jesse Austin" userId="S::jesse.austin@parliament.govt.nz::04e651ef-e396-4779-b78b-e97a5b019be3" providerId="AD" clId="Web-{DC9F2B9D-3366-8BC6-CBBC-50096785F967}" dt="2023-05-10T20:59:18.810" v="10" actId="1076"/>
        <pc:sldMkLst>
          <pc:docMk/>
          <pc:sldMk cId="0" sldId="262"/>
        </pc:sldMkLst>
        <pc:picChg chg="del">
          <ac:chgData name="Jesse Austin" userId="S::jesse.austin@parliament.govt.nz::04e651ef-e396-4779-b78b-e97a5b019be3" providerId="AD" clId="Web-{DC9F2B9D-3366-8BC6-CBBC-50096785F967}" dt="2023-05-10T20:58:28.777" v="0"/>
          <ac:picMkLst>
            <pc:docMk/>
            <pc:sldMk cId="0" sldId="262"/>
            <ac:picMk id="3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DC9F2B9D-3366-8BC6-CBBC-50096785F967}" dt="2023-05-10T20:59:18.810" v="10" actId="1076"/>
          <ac:picMkLst>
            <pc:docMk/>
            <pc:sldMk cId="0" sldId="262"/>
            <ac:picMk id="6" creationId="{17A82237-AA23-AAEB-64A2-D57405E3571C}"/>
          </ac:picMkLst>
        </pc:picChg>
      </pc:sldChg>
      <pc:sldChg chg="add del replId">
        <pc:chgData name="Jesse Austin" userId="S::jesse.austin@parliament.govt.nz::04e651ef-e396-4779-b78b-e97a5b019be3" providerId="AD" clId="Web-{DC9F2B9D-3366-8BC6-CBBC-50096785F967}" dt="2023-05-10T20:58:44.090" v="3"/>
        <pc:sldMkLst>
          <pc:docMk/>
          <pc:sldMk cId="1006013695" sldId="282"/>
        </pc:sldMkLst>
      </pc:sldChg>
    </pc:docChg>
  </pc:docChgLst>
  <pc:docChgLst>
    <pc:chgData name="Jesse Austin" userId="S::jesse.austin@parliament.govt.nz::04e651ef-e396-4779-b78b-e97a5b019be3" providerId="AD" clId="Web-{19B86FBB-D48C-51B2-88A4-F2CABFA2A6B1}"/>
    <pc:docChg chg="modSld">
      <pc:chgData name="Jesse Austin" userId="S::jesse.austin@parliament.govt.nz::04e651ef-e396-4779-b78b-e97a5b019be3" providerId="AD" clId="Web-{19B86FBB-D48C-51B2-88A4-F2CABFA2A6B1}" dt="2023-05-18T23:42:14.758" v="37" actId="20577"/>
      <pc:docMkLst>
        <pc:docMk/>
      </pc:docMkLst>
      <pc:sldChg chg="modSp">
        <pc:chgData name="Jesse Austin" userId="S::jesse.austin@parliament.govt.nz::04e651ef-e396-4779-b78b-e97a5b019be3" providerId="AD" clId="Web-{19B86FBB-D48C-51B2-88A4-F2CABFA2A6B1}" dt="2023-05-18T23:42:14.758" v="37" actId="20577"/>
        <pc:sldMkLst>
          <pc:docMk/>
          <pc:sldMk cId="0" sldId="260"/>
        </pc:sldMkLst>
        <pc:spChg chg="mod">
          <ac:chgData name="Jesse Austin" userId="S::jesse.austin@parliament.govt.nz::04e651ef-e396-4779-b78b-e97a5b019be3" providerId="AD" clId="Web-{19B86FBB-D48C-51B2-88A4-F2CABFA2A6B1}" dt="2023-05-18T23:42:14.758" v="37" actId="20577"/>
          <ac:spMkLst>
            <pc:docMk/>
            <pc:sldMk cId="0" sldId="260"/>
            <ac:spMk id="3" creationId="{00000000-0000-0000-0000-000000000000}"/>
          </ac:spMkLst>
        </pc:spChg>
      </pc:sldChg>
    </pc:docChg>
  </pc:docChgLst>
  <pc:docChgLst>
    <pc:chgData name="Jesse Austin" userId="S::jesse.austin@parliament.govt.nz::04e651ef-e396-4779-b78b-e97a5b019be3" providerId="AD" clId="Web-{A281DEBC-7C74-2E69-579E-DF6D8378C059}"/>
    <pc:docChg chg="modSld">
      <pc:chgData name="Jesse Austin" userId="S::jesse.austin@parliament.govt.nz::04e651ef-e396-4779-b78b-e97a5b019be3" providerId="AD" clId="Web-{A281DEBC-7C74-2E69-579E-DF6D8378C059}" dt="2023-05-15T03:02:02.029" v="61" actId="14100"/>
      <pc:docMkLst>
        <pc:docMk/>
      </pc:docMkLst>
      <pc:sldChg chg="addSp delSp modSp">
        <pc:chgData name="Jesse Austin" userId="S::jesse.austin@parliament.govt.nz::04e651ef-e396-4779-b78b-e97a5b019be3" providerId="AD" clId="Web-{A281DEBC-7C74-2E69-579E-DF6D8378C059}" dt="2023-05-15T02:48:15.272" v="20" actId="14100"/>
        <pc:sldMkLst>
          <pc:docMk/>
          <pc:sldMk cId="0" sldId="260"/>
        </pc:sldMkLst>
        <pc:picChg chg="del">
          <ac:chgData name="Jesse Austin" userId="S::jesse.austin@parliament.govt.nz::04e651ef-e396-4779-b78b-e97a5b019be3" providerId="AD" clId="Web-{A281DEBC-7C74-2E69-579E-DF6D8378C059}" dt="2023-05-15T02:42:11.512" v="1"/>
          <ac:picMkLst>
            <pc:docMk/>
            <pc:sldMk cId="0" sldId="260"/>
            <ac:picMk id="5" creationId="{00000000-0000-0000-0000-000000000000}"/>
          </ac:picMkLst>
        </pc:picChg>
        <pc:picChg chg="add del mod">
          <ac:chgData name="Jesse Austin" userId="S::jesse.austin@parliament.govt.nz::04e651ef-e396-4779-b78b-e97a5b019be3" providerId="AD" clId="Web-{A281DEBC-7C74-2E69-579E-DF6D8378C059}" dt="2023-05-15T02:42:50.966" v="5"/>
          <ac:picMkLst>
            <pc:docMk/>
            <pc:sldMk cId="0" sldId="260"/>
            <ac:picMk id="6" creationId="{27279ECB-F356-B0BB-44B5-2179441505AA}"/>
          </ac:picMkLst>
        </pc:picChg>
        <pc:picChg chg="add del mod">
          <ac:chgData name="Jesse Austin" userId="S::jesse.austin@parliament.govt.nz::04e651ef-e396-4779-b78b-e97a5b019be3" providerId="AD" clId="Web-{A281DEBC-7C74-2E69-579E-DF6D8378C059}" dt="2023-05-15T02:46:23.831" v="9"/>
          <ac:picMkLst>
            <pc:docMk/>
            <pc:sldMk cId="0" sldId="260"/>
            <ac:picMk id="7" creationId="{758BEEA6-049E-FDBB-A679-492670BD59A4}"/>
          </ac:picMkLst>
        </pc:picChg>
        <pc:picChg chg="add mod">
          <ac:chgData name="Jesse Austin" userId="S::jesse.austin@parliament.govt.nz::04e651ef-e396-4779-b78b-e97a5b019be3" providerId="AD" clId="Web-{A281DEBC-7C74-2E69-579E-DF6D8378C059}" dt="2023-05-15T02:48:15.272" v="20" actId="14100"/>
          <ac:picMkLst>
            <pc:docMk/>
            <pc:sldMk cId="0" sldId="260"/>
            <ac:picMk id="8" creationId="{07BEA994-19CA-D05D-1C93-376647D445AA}"/>
          </ac:picMkLst>
        </pc:picChg>
      </pc:sldChg>
      <pc:sldChg chg="modSp">
        <pc:chgData name="Jesse Austin" userId="S::jesse.austin@parliament.govt.nz::04e651ef-e396-4779-b78b-e97a5b019be3" providerId="AD" clId="Web-{A281DEBC-7C74-2E69-579E-DF6D8378C059}" dt="2023-05-15T02:55:59.472" v="42" actId="14100"/>
        <pc:sldMkLst>
          <pc:docMk/>
          <pc:sldMk cId="0" sldId="262"/>
        </pc:sldMkLst>
        <pc:picChg chg="mod">
          <ac:chgData name="Jesse Austin" userId="S::jesse.austin@parliament.govt.nz::04e651ef-e396-4779-b78b-e97a5b019be3" providerId="AD" clId="Web-{A281DEBC-7C74-2E69-579E-DF6D8378C059}" dt="2023-05-15T02:55:59.472" v="42" actId="14100"/>
          <ac:picMkLst>
            <pc:docMk/>
            <pc:sldMk cId="0" sldId="262"/>
            <ac:picMk id="6" creationId="{17A82237-AA23-AAEB-64A2-D57405E3571C}"/>
          </ac:picMkLst>
        </pc:picChg>
      </pc:sldChg>
      <pc:sldChg chg="addSp delSp modSp">
        <pc:chgData name="Jesse Austin" userId="S::jesse.austin@parliament.govt.nz::04e651ef-e396-4779-b78b-e97a5b019be3" providerId="AD" clId="Web-{A281DEBC-7C74-2E69-579E-DF6D8378C059}" dt="2023-05-15T02:49:31.930" v="26" actId="14100"/>
        <pc:sldMkLst>
          <pc:docMk/>
          <pc:sldMk cId="0" sldId="263"/>
        </pc:sldMkLst>
        <pc:picChg chg="del">
          <ac:chgData name="Jesse Austin" userId="S::jesse.austin@parliament.govt.nz::04e651ef-e396-4779-b78b-e97a5b019be3" providerId="AD" clId="Web-{A281DEBC-7C74-2E69-579E-DF6D8378C059}" dt="2023-05-15T02:49:19.852" v="23"/>
          <ac:picMkLst>
            <pc:docMk/>
            <pc:sldMk cId="0" sldId="263"/>
            <ac:picMk id="5" creationId="{00000000-0000-0000-0000-000000000000}"/>
          </ac:picMkLst>
        </pc:picChg>
        <pc:picChg chg="add del mod">
          <ac:chgData name="Jesse Austin" userId="S::jesse.austin@parliament.govt.nz::04e651ef-e396-4779-b78b-e97a5b019be3" providerId="AD" clId="Web-{A281DEBC-7C74-2E69-579E-DF6D8378C059}" dt="2023-05-15T02:48:58.211" v="22"/>
          <ac:picMkLst>
            <pc:docMk/>
            <pc:sldMk cId="0" sldId="263"/>
            <ac:picMk id="6" creationId="{8ABE7DEF-9956-8FD7-AB65-8039D799E77A}"/>
          </ac:picMkLst>
        </pc:picChg>
        <pc:picChg chg="add mod">
          <ac:chgData name="Jesse Austin" userId="S::jesse.austin@parliament.govt.nz::04e651ef-e396-4779-b78b-e97a5b019be3" providerId="AD" clId="Web-{A281DEBC-7C74-2E69-579E-DF6D8378C059}" dt="2023-05-15T02:49:31.930" v="26" actId="14100"/>
          <ac:picMkLst>
            <pc:docMk/>
            <pc:sldMk cId="0" sldId="263"/>
            <ac:picMk id="7" creationId="{7CFD6087-83B3-C890-74F4-71D24814BDD2}"/>
          </ac:picMkLst>
        </pc:picChg>
      </pc:sldChg>
      <pc:sldChg chg="addSp delSp modSp">
        <pc:chgData name="Jesse Austin" userId="S::jesse.austin@parliament.govt.nz::04e651ef-e396-4779-b78b-e97a5b019be3" providerId="AD" clId="Web-{A281DEBC-7C74-2E69-579E-DF6D8378C059}" dt="2023-05-15T02:50:34.869" v="30" actId="14100"/>
        <pc:sldMkLst>
          <pc:docMk/>
          <pc:sldMk cId="0" sldId="264"/>
        </pc:sldMkLst>
        <pc:picChg chg="del">
          <ac:chgData name="Jesse Austin" userId="S::jesse.austin@parliament.govt.nz::04e651ef-e396-4779-b78b-e97a5b019be3" providerId="AD" clId="Web-{A281DEBC-7C74-2E69-579E-DF6D8378C059}" dt="2023-05-15T02:50:18.494" v="27"/>
          <ac:picMkLst>
            <pc:docMk/>
            <pc:sldMk cId="0" sldId="264"/>
            <ac:picMk id="5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A281DEBC-7C74-2E69-579E-DF6D8378C059}" dt="2023-05-15T02:50:34.869" v="30" actId="14100"/>
          <ac:picMkLst>
            <pc:docMk/>
            <pc:sldMk cId="0" sldId="264"/>
            <ac:picMk id="6" creationId="{506CC191-96FD-BE8D-237A-DD40DB949B14}"/>
          </ac:picMkLst>
        </pc:picChg>
      </pc:sldChg>
      <pc:sldChg chg="addSp delSp modSp">
        <pc:chgData name="Jesse Austin" userId="S::jesse.austin@parliament.govt.nz::04e651ef-e396-4779-b78b-e97a5b019be3" providerId="AD" clId="Web-{A281DEBC-7C74-2E69-579E-DF6D8378C059}" dt="2023-05-15T02:54:46.392" v="40" actId="14100"/>
        <pc:sldMkLst>
          <pc:docMk/>
          <pc:sldMk cId="0" sldId="268"/>
        </pc:sldMkLst>
        <pc:picChg chg="del">
          <ac:chgData name="Jesse Austin" userId="S::jesse.austin@parliament.govt.nz::04e651ef-e396-4779-b78b-e97a5b019be3" providerId="AD" clId="Web-{A281DEBC-7C74-2E69-579E-DF6D8378C059}" dt="2023-05-15T02:54:27.782" v="36"/>
          <ac:picMkLst>
            <pc:docMk/>
            <pc:sldMk cId="0" sldId="268"/>
            <ac:picMk id="4" creationId="{00000000-0000-0000-0000-000000000000}"/>
          </ac:picMkLst>
        </pc:picChg>
        <pc:picChg chg="del">
          <ac:chgData name="Jesse Austin" userId="S::jesse.austin@parliament.govt.nz::04e651ef-e396-4779-b78b-e97a5b019be3" providerId="AD" clId="Web-{A281DEBC-7C74-2E69-579E-DF6D8378C059}" dt="2023-05-15T02:53:48.531" v="31"/>
          <ac:picMkLst>
            <pc:docMk/>
            <pc:sldMk cId="0" sldId="268"/>
            <ac:picMk id="5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A281DEBC-7C74-2E69-579E-DF6D8378C059}" dt="2023-05-15T02:54:46.392" v="40" actId="14100"/>
          <ac:picMkLst>
            <pc:docMk/>
            <pc:sldMk cId="0" sldId="268"/>
            <ac:picMk id="6" creationId="{5C233CA2-3AC0-CC06-5674-196A766B7609}"/>
          </ac:picMkLst>
        </pc:picChg>
        <pc:picChg chg="add">
          <ac:chgData name="Jesse Austin" userId="S::jesse.austin@parliament.govt.nz::04e651ef-e396-4779-b78b-e97a5b019be3" providerId="AD" clId="Web-{A281DEBC-7C74-2E69-579E-DF6D8378C059}" dt="2023-05-15T02:54:29.063" v="37"/>
          <ac:picMkLst>
            <pc:docMk/>
            <pc:sldMk cId="0" sldId="268"/>
            <ac:picMk id="8" creationId="{E2F208DE-3635-4F24-2A3C-2ECA67943677}"/>
          </ac:picMkLst>
        </pc:picChg>
      </pc:sldChg>
      <pc:sldChg chg="addSp delSp modSp">
        <pc:chgData name="Jesse Austin" userId="S::jesse.austin@parliament.govt.nz::04e651ef-e396-4779-b78b-e97a5b019be3" providerId="AD" clId="Web-{A281DEBC-7C74-2E69-579E-DF6D8378C059}" dt="2023-05-15T02:57:06.412" v="47" actId="14100"/>
        <pc:sldMkLst>
          <pc:docMk/>
          <pc:sldMk cId="0" sldId="269"/>
        </pc:sldMkLst>
        <pc:picChg chg="del">
          <ac:chgData name="Jesse Austin" userId="S::jesse.austin@parliament.govt.nz::04e651ef-e396-4779-b78b-e97a5b019be3" providerId="AD" clId="Web-{A281DEBC-7C74-2E69-579E-DF6D8378C059}" dt="2023-05-15T02:56:49.036" v="43"/>
          <ac:picMkLst>
            <pc:docMk/>
            <pc:sldMk cId="0" sldId="269"/>
            <ac:picMk id="5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A281DEBC-7C74-2E69-579E-DF6D8378C059}" dt="2023-05-15T02:57:06.412" v="47" actId="14100"/>
          <ac:picMkLst>
            <pc:docMk/>
            <pc:sldMk cId="0" sldId="269"/>
            <ac:picMk id="6" creationId="{97900C01-76EE-CBED-E286-DA3F26F70E37}"/>
          </ac:picMkLst>
        </pc:picChg>
      </pc:sldChg>
      <pc:sldChg chg="addSp delSp modSp">
        <pc:chgData name="Jesse Austin" userId="S::jesse.austin@parliament.govt.nz::04e651ef-e396-4779-b78b-e97a5b019be3" providerId="AD" clId="Web-{A281DEBC-7C74-2E69-579E-DF6D8378C059}" dt="2023-05-15T03:01:33.856" v="60" actId="1076"/>
        <pc:sldMkLst>
          <pc:docMk/>
          <pc:sldMk cId="0" sldId="276"/>
        </pc:sldMkLst>
        <pc:picChg chg="del">
          <ac:chgData name="Jesse Austin" userId="S::jesse.austin@parliament.govt.nz::04e651ef-e396-4779-b78b-e97a5b019be3" providerId="AD" clId="Web-{A281DEBC-7C74-2E69-579E-DF6D8378C059}" dt="2023-05-15T03:01:18.997" v="56"/>
          <ac:picMkLst>
            <pc:docMk/>
            <pc:sldMk cId="0" sldId="276"/>
            <ac:picMk id="3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A281DEBC-7C74-2E69-579E-DF6D8378C059}" dt="2023-05-15T03:01:33.856" v="60" actId="1076"/>
          <ac:picMkLst>
            <pc:docMk/>
            <pc:sldMk cId="0" sldId="276"/>
            <ac:picMk id="7" creationId="{74359A26-DE36-B298-947F-9E36BE3693E3}"/>
          </ac:picMkLst>
        </pc:picChg>
      </pc:sldChg>
      <pc:sldChg chg="addSp delSp modSp">
        <pc:chgData name="Jesse Austin" userId="S::jesse.austin@parliament.govt.nz::04e651ef-e396-4779-b78b-e97a5b019be3" providerId="AD" clId="Web-{A281DEBC-7C74-2E69-579E-DF6D8378C059}" dt="2023-05-15T02:59:02.415" v="55" actId="14100"/>
        <pc:sldMkLst>
          <pc:docMk/>
          <pc:sldMk cId="0" sldId="279"/>
        </pc:sldMkLst>
        <pc:picChg chg="del mod">
          <ac:chgData name="Jesse Austin" userId="S::jesse.austin@parliament.govt.nz::04e651ef-e396-4779-b78b-e97a5b019be3" providerId="AD" clId="Web-{A281DEBC-7C74-2E69-579E-DF6D8378C059}" dt="2023-05-15T02:58:50.758" v="52"/>
          <ac:picMkLst>
            <pc:docMk/>
            <pc:sldMk cId="0" sldId="279"/>
            <ac:picMk id="3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A281DEBC-7C74-2E69-579E-DF6D8378C059}" dt="2023-05-15T02:59:02.415" v="55" actId="14100"/>
          <ac:picMkLst>
            <pc:docMk/>
            <pc:sldMk cId="0" sldId="279"/>
            <ac:picMk id="6" creationId="{E7EACD29-92C9-FE57-3C41-E6B9754B4FD6}"/>
          </ac:picMkLst>
        </pc:picChg>
      </pc:sldChg>
      <pc:sldChg chg="addSp delSp modSp">
        <pc:chgData name="Jesse Austin" userId="S::jesse.austin@parliament.govt.nz::04e651ef-e396-4779-b78b-e97a5b019be3" providerId="AD" clId="Web-{A281DEBC-7C74-2E69-579E-DF6D8378C059}" dt="2023-05-15T03:02:02.029" v="61" actId="14100"/>
        <pc:sldMkLst>
          <pc:docMk/>
          <pc:sldMk cId="0" sldId="280"/>
        </pc:sldMkLst>
        <pc:picChg chg="del">
          <ac:chgData name="Jesse Austin" userId="S::jesse.austin@parliament.govt.nz::04e651ef-e396-4779-b78b-e97a5b019be3" providerId="AD" clId="Web-{A281DEBC-7C74-2E69-579E-DF6D8378C059}" dt="2023-05-15T02:46:33.066" v="11"/>
          <ac:picMkLst>
            <pc:docMk/>
            <pc:sldMk cId="0" sldId="280"/>
            <ac:picMk id="5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A281DEBC-7C74-2E69-579E-DF6D8378C059}" dt="2023-05-15T03:02:02.029" v="61" actId="14100"/>
          <ac:picMkLst>
            <pc:docMk/>
            <pc:sldMk cId="0" sldId="280"/>
            <ac:picMk id="6" creationId="{D17B9F78-4F6D-2665-572C-C5AE6CC4244B}"/>
          </ac:picMkLst>
        </pc:picChg>
      </pc:sldChg>
    </pc:docChg>
  </pc:docChgLst>
  <pc:docChgLst>
    <pc:chgData name="Jesse Austin" userId="S::jesse.austin@parliament.govt.nz::04e651ef-e396-4779-b78b-e97a5b019be3" providerId="AD" clId="Web-{62B0A9CC-B422-D57A-8E9F-EEE77C8F0912}"/>
    <pc:docChg chg="modSld">
      <pc:chgData name="Jesse Austin" userId="S::jesse.austin@parliament.govt.nz::04e651ef-e396-4779-b78b-e97a5b019be3" providerId="AD" clId="Web-{62B0A9CC-B422-D57A-8E9F-EEE77C8F0912}" dt="2023-05-18T23:44:59.584" v="11" actId="20577"/>
      <pc:docMkLst>
        <pc:docMk/>
      </pc:docMkLst>
      <pc:sldChg chg="modSp">
        <pc:chgData name="Jesse Austin" userId="S::jesse.austin@parliament.govt.nz::04e651ef-e396-4779-b78b-e97a5b019be3" providerId="AD" clId="Web-{62B0A9CC-B422-D57A-8E9F-EEE77C8F0912}" dt="2023-05-18T23:44:59.584" v="11" actId="20577"/>
        <pc:sldMkLst>
          <pc:docMk/>
          <pc:sldMk cId="0" sldId="260"/>
        </pc:sldMkLst>
        <pc:spChg chg="mod">
          <ac:chgData name="Jesse Austin" userId="S::jesse.austin@parliament.govt.nz::04e651ef-e396-4779-b78b-e97a5b019be3" providerId="AD" clId="Web-{62B0A9CC-B422-D57A-8E9F-EEE77C8F0912}" dt="2023-05-18T23:44:59.584" v="11" actId="20577"/>
          <ac:spMkLst>
            <pc:docMk/>
            <pc:sldMk cId="0" sldId="260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17753-430B-4430-A850-CF9AAF1570EB}" type="datetimeFigureOut">
              <a:rPr lang="en-NZ" smtClean="0"/>
              <a:t>25/05/2023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19841-5CF5-4FCB-B2D0-7D9756CB399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11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961"/>
              </a:lnSpc>
            </a:pPr>
            <a:endParaRPr lang="en-US" sz="1200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19841-5CF5-4FCB-B2D0-7D9756CB3995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3016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961"/>
              </a:lnSpc>
            </a:pPr>
            <a:endParaRPr lang="en-US" sz="1200" dirty="0">
              <a:solidFill>
                <a:srgbClr val="000000"/>
              </a:solidFill>
              <a:latin typeface="Open Sans Light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19841-5CF5-4FCB-B2D0-7D9756CB3995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590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49856" y="1485900"/>
            <a:ext cx="9623744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3299" b="30877"/>
          <a:stretch>
            <a:fillRect/>
          </a:stretch>
        </p:blipFill>
        <p:spPr>
          <a:xfrm>
            <a:off x="1488114" y="7076961"/>
            <a:ext cx="4954829" cy="234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7778" y="1485900"/>
            <a:ext cx="2849772" cy="284977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7778" y="5635098"/>
            <a:ext cx="7035501" cy="167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0"/>
              </a:lnSpc>
            </a:pPr>
            <a:r>
              <a:rPr lang="en-US" sz="4850">
                <a:solidFill>
                  <a:srgbClr val="000000"/>
                </a:solidFill>
                <a:latin typeface="Open Sans"/>
              </a:rPr>
              <a:t>New Zealand Parliament</a:t>
            </a:r>
          </a:p>
          <a:p>
            <a:pPr algn="ctr">
              <a:lnSpc>
                <a:spcPts val="6790"/>
              </a:lnSpc>
            </a:pPr>
            <a:r>
              <a:rPr lang="en-US" sz="485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7778" y="7725924"/>
            <a:ext cx="6461197" cy="94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2713">
                <a:solidFill>
                  <a:srgbClr val="000000"/>
                </a:solidFill>
                <a:latin typeface="Open Sans"/>
              </a:rPr>
              <a:t>A guide to my trip to New Zealand's Parliament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1834827"/>
            <a:ext cx="6484586" cy="641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scanner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beeps i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f it finds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metal.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If the scanner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beeps a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 me it is ok, I am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not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in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trouble.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security guards might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scan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me again with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special wand.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They might ask me if I am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wearing</a:t>
            </a:r>
            <a:r>
              <a:rPr lang="en-US" sz="2829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any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metal.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If the scanner beeps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17771" y="8906317"/>
            <a:ext cx="9555829" cy="4530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17771" y="1485900"/>
            <a:ext cx="7537867" cy="75378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2693618"/>
            <a:ext cx="6484586" cy="5902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lang="en-NZ" dirty="0"/>
          </a:p>
          <a:p>
            <a:pPr>
              <a:lnSpc>
                <a:spcPts val="3961"/>
              </a:lnSpc>
            </a:pPr>
            <a:endParaRPr lang="en-NZ" sz="2829" b="1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NZ" sz="2829" b="1" dirty="0">
                <a:solidFill>
                  <a:srgbClr val="000000"/>
                </a:solidFill>
                <a:latin typeface="Open Sans Light"/>
              </a:rPr>
              <a:t>Nobody</a:t>
            </a:r>
            <a:r>
              <a:rPr lang="en-NZ" sz="2829" dirty="0">
                <a:solidFill>
                  <a:srgbClr val="000000"/>
                </a:solidFill>
                <a:latin typeface="Open Sans Light"/>
              </a:rPr>
              <a:t> can bring </a:t>
            </a:r>
            <a:r>
              <a:rPr lang="en-NZ" sz="2829" b="1" dirty="0">
                <a:solidFill>
                  <a:srgbClr val="000000"/>
                </a:solidFill>
                <a:latin typeface="Open Sans Light"/>
              </a:rPr>
              <a:t>sharp</a:t>
            </a:r>
            <a:r>
              <a:rPr lang="en-NZ" sz="2829" dirty="0">
                <a:solidFill>
                  <a:srgbClr val="000000"/>
                </a:solidFill>
                <a:latin typeface="Open Sans Light"/>
              </a:rPr>
              <a:t> or </a:t>
            </a:r>
            <a:r>
              <a:rPr lang="en-NZ" sz="2829" b="1" dirty="0">
                <a:solidFill>
                  <a:srgbClr val="000000"/>
                </a:solidFill>
                <a:latin typeface="Open Sans Light"/>
              </a:rPr>
              <a:t>dangerous</a:t>
            </a:r>
            <a:r>
              <a:rPr lang="en-NZ" sz="2829" dirty="0">
                <a:solidFill>
                  <a:srgbClr val="000000"/>
                </a:solidFill>
                <a:latin typeface="Open Sans Light"/>
              </a:rPr>
              <a:t> things into Parliament. This is to keep people </a:t>
            </a:r>
            <a:r>
              <a:rPr lang="en-NZ" sz="2829" b="1" dirty="0">
                <a:solidFill>
                  <a:srgbClr val="000000"/>
                </a:solidFill>
                <a:latin typeface="Open Sans Light"/>
              </a:rPr>
              <a:t>safe</a:t>
            </a:r>
            <a:r>
              <a:rPr lang="en-NZ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NZ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NZ" sz="2829" dirty="0">
                <a:solidFill>
                  <a:srgbClr val="000000"/>
                </a:solidFill>
                <a:latin typeface="Open Sans Light"/>
              </a:rPr>
              <a:t>If I have some of these things on me, that is ok.  </a:t>
            </a:r>
          </a:p>
          <a:p>
            <a:pPr>
              <a:lnSpc>
                <a:spcPts val="3961"/>
              </a:lnSpc>
            </a:pPr>
            <a:endParaRPr lang="en-NZ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NZ" sz="2829" dirty="0">
                <a:solidFill>
                  <a:srgbClr val="000000"/>
                </a:solidFill>
                <a:latin typeface="Open Sans Light"/>
              </a:rPr>
              <a:t>I will </a:t>
            </a:r>
            <a:r>
              <a:rPr lang="en-NZ" sz="2829" b="1" dirty="0">
                <a:solidFill>
                  <a:srgbClr val="000000"/>
                </a:solidFill>
                <a:latin typeface="Open Sans Light"/>
              </a:rPr>
              <a:t>leave them </a:t>
            </a:r>
            <a:r>
              <a:rPr lang="en-NZ" sz="2829" dirty="0">
                <a:solidFill>
                  <a:srgbClr val="000000"/>
                </a:solidFill>
                <a:latin typeface="Open Sans Light"/>
              </a:rPr>
              <a:t>with the security guards. </a:t>
            </a:r>
          </a:p>
          <a:p>
            <a:pPr>
              <a:lnSpc>
                <a:spcPts val="3961"/>
              </a:lnSpc>
            </a:pPr>
            <a:endParaRPr lang="en-NZ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269959"/>
            <a:ext cx="6013893" cy="142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Things I can't take into Parliament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3299" b="12865"/>
          <a:stretch>
            <a:fillRect/>
          </a:stretch>
        </p:blipFill>
        <p:spPr>
          <a:xfrm>
            <a:off x="7398986" y="8161020"/>
            <a:ext cx="9974614" cy="6254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5584A5-BF57-A410-73EA-EF44F1B9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985" y="1521571"/>
            <a:ext cx="9974614" cy="663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Parliament Foyer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14400" y="1834827"/>
            <a:ext cx="6484586" cy="8467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foyer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where everyone will wait after passing through security.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Everyone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in my group needs to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pass through security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so this might take some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time.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Sometimes there 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lots of people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walking around the foyer.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That is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ok,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if I get overwhelmed, I can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talk to my teacher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or use my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headphones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if I have them.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6279"/>
          <a:stretch>
            <a:fillRect/>
          </a:stretch>
        </p:blipFill>
        <p:spPr>
          <a:xfrm>
            <a:off x="7863840" y="1485900"/>
            <a:ext cx="9509760" cy="66751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2107554"/>
            <a:ext cx="6484586" cy="79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Visitors to Parliaments 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not allowed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to carry their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bags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while walking around Parliament. This is for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security reasons.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educator will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lock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everybody's bags in a small room.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bag will be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safe</a:t>
            </a:r>
            <a:r>
              <a:rPr lang="en-US" sz="2829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here. Nobody else can get into this room.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At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the end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of my visit, everyone will get their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bag back.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409700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Putting my bag away </a:t>
            </a:r>
          </a:p>
        </p:txBody>
      </p:sp>
      <p:pic>
        <p:nvPicPr>
          <p:cNvPr id="6" name="Picture 6" descr="A picture containing indoor, wall, floor, bathroom&#10;&#10;Description automatically generated">
            <a:extLst>
              <a:ext uri="{FF2B5EF4-FFF2-40B4-BE49-F238E27FC236}">
                <a16:creationId xmlns:a16="http://schemas.microsoft.com/office/drawing/2014/main" id="{5C233CA2-3AC0-CC06-5674-196A766B7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932" y="1630079"/>
            <a:ext cx="9701711" cy="667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2F208DE-3635-4F24-2A3C-2ECA679436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299" b="30877"/>
          <a:stretch>
            <a:fillRect/>
          </a:stretch>
        </p:blipFill>
        <p:spPr>
          <a:xfrm>
            <a:off x="8048932" y="8334054"/>
            <a:ext cx="9690820" cy="4594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1956981"/>
            <a:ext cx="6484586" cy="641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These are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toilets.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Everyone can go to the toilet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before or after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tour.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educator will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show me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where the toilets are.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They can also take me to an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accessible toilet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if I need.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259127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Toilets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738590" y="8286054"/>
            <a:ext cx="9949511" cy="471690"/>
          </a:xfrm>
          <a:prstGeom prst="rect">
            <a:avLst/>
          </a:prstGeom>
        </p:spPr>
      </p:pic>
      <p:pic>
        <p:nvPicPr>
          <p:cNvPr id="6" name="Picture 6" descr="A picture containing indoor, wall, ceiling, floor&#10;&#10;Description automatically generated">
            <a:extLst>
              <a:ext uri="{FF2B5EF4-FFF2-40B4-BE49-F238E27FC236}">
                <a16:creationId xmlns:a16="http://schemas.microsoft.com/office/drawing/2014/main" id="{97900C01-76EE-CBED-E286-DA3F26F70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591" y="1608054"/>
            <a:ext cx="9949512" cy="667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026" r="996"/>
          <a:stretch>
            <a:fillRect/>
          </a:stretch>
        </p:blipFill>
        <p:spPr>
          <a:xfrm>
            <a:off x="7863840" y="1485900"/>
            <a:ext cx="9509760" cy="66751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34827"/>
            <a:ext cx="6484586" cy="744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education center.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can choose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any seat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in this room.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educator will talk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 little bit about Parliament.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educator might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ask some questions.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If I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don’t know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answers, that is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ok.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The education center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026" r="996"/>
          <a:stretch>
            <a:fillRect/>
          </a:stretch>
        </p:blipFill>
        <p:spPr>
          <a:xfrm>
            <a:off x="7863840" y="1485900"/>
            <a:ext cx="9509760" cy="66751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34827"/>
            <a:ext cx="6484586" cy="949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An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 might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come and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talk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to us here about their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job.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might have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question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for the MP. If I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put my hand up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and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wait,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they will be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happy to answer it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Before we leave the education center the educator will ask me to put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sticker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on my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top.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so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other people know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 am on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tour.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The education center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3299" b="21969"/>
          <a:stretch>
            <a:fillRect/>
          </a:stretch>
        </p:blipFill>
        <p:spPr>
          <a:xfrm>
            <a:off x="7863840" y="8069580"/>
            <a:ext cx="9509760" cy="5227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34827"/>
            <a:ext cx="6484586" cy="7914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tour of Parliament will be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60minutes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*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On the tour the educator will take us to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few different rooms.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Sometimes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other people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using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these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rooms and we can’t go into them.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might like some rooms more than others, that is ok. </a:t>
            </a: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161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1610" dirty="0">
                <a:solidFill>
                  <a:srgbClr val="000000"/>
                </a:solidFill>
                <a:latin typeface="Open Sans Light"/>
              </a:rPr>
              <a:t>*or 90mins depending on program.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The tour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0EFCD7C-FED7-A858-8F1F-B2E28B73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712"/>
          <a:stretch>
            <a:fillRect/>
          </a:stretch>
        </p:blipFill>
        <p:spPr>
          <a:xfrm>
            <a:off x="7863840" y="1485900"/>
            <a:ext cx="9509760" cy="66751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3299" b="21969"/>
          <a:stretch>
            <a:fillRect/>
          </a:stretch>
        </p:blipFill>
        <p:spPr>
          <a:xfrm>
            <a:off x="7863840" y="8069580"/>
            <a:ext cx="9509760" cy="522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3703"/>
          <a:stretch>
            <a:fillRect/>
          </a:stretch>
        </p:blipFill>
        <p:spPr>
          <a:xfrm>
            <a:off x="7863840" y="1485900"/>
            <a:ext cx="9509760" cy="65836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34827"/>
            <a:ext cx="6484586" cy="1051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group will probably go into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Debating Chamber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room has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green carpet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and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big green chairs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where all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 make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and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 talk about laws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These chairs are where important people sit so;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we can’t sit down here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group will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stand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in the middle of the room to listen to the educator.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Debating Chamber </a:t>
            </a:r>
          </a:p>
        </p:txBody>
      </p:sp>
    </p:spTree>
    <p:extLst>
      <p:ext uri="{BB962C8B-B14F-4D97-AF65-F5344CB8AC3E}">
        <p14:creationId xmlns:p14="http://schemas.microsoft.com/office/powerpoint/2010/main" val="1034472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5022"/>
          <a:stretch>
            <a:fillRect/>
          </a:stretch>
        </p:blipFill>
        <p:spPr>
          <a:xfrm>
            <a:off x="7863840" y="1485900"/>
            <a:ext cx="9509760" cy="66751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2003134"/>
            <a:ext cx="6484586" cy="7659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group will probably go into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Theatrette. </a:t>
            </a:r>
          </a:p>
          <a:p>
            <a:pPr>
              <a:lnSpc>
                <a:spcPts val="3961"/>
              </a:lnSpc>
            </a:pPr>
            <a:endParaRPr lang="en-US" sz="2829" b="1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rooms has lots of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rows of light green chairs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and a little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stage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where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Government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gives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press conferences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group will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sit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in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front two rows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of chairs.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so we 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close enough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to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hear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the educator.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Theatrette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51191" y="8175996"/>
            <a:ext cx="9522409" cy="4514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782" r="2351"/>
          <a:stretch>
            <a:fillRect/>
          </a:stretch>
        </p:blipFill>
        <p:spPr>
          <a:xfrm>
            <a:off x="7851191" y="1485900"/>
            <a:ext cx="9522409" cy="66900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2623741"/>
            <a:ext cx="6484586" cy="5902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am going to visit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Parliament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in Wellington.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There are lots of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interesting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things to see in Parliament.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am here to hear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some facts about Parliament and what happens there. </a:t>
            </a: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200082"/>
            <a:ext cx="6013893" cy="142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I am going on a trip to Parliament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044" y="1960091"/>
            <a:ext cx="6484586" cy="7146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group will probably go into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Select Committee room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b="1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where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have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important meetings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about laws.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There 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12 different Select Committee rooms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The room my group goes into might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look slightly different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group will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sit down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in this room so that we can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talk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about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how laws are created.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1276121"/>
            <a:ext cx="6484586" cy="683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Select Committee room</a:t>
            </a:r>
          </a:p>
        </p:txBody>
      </p:sp>
      <p:pic>
        <p:nvPicPr>
          <p:cNvPr id="7" name="Picture 6" descr="A picture containing indoor, furniture, wall, scene&#10;&#10;Description automatically generated">
            <a:extLst>
              <a:ext uri="{FF2B5EF4-FFF2-40B4-BE49-F238E27FC236}">
                <a16:creationId xmlns:a16="http://schemas.microsoft.com/office/drawing/2014/main" id="{359CDEF3-63A6-01D5-3200-82A53F885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820943"/>
            <a:ext cx="9510116" cy="63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9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16968"/>
            <a:ext cx="6484586" cy="8788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0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Parliament is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busy place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where lots of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people work.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So we don’t take up too much space my group will walk in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one or two lines.</a:t>
            </a:r>
          </a:p>
          <a:p>
            <a:pPr>
              <a:lnSpc>
                <a:spcPts val="3395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If my group walks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quietly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on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the left-hand side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of hallways and stairwells it will make it easier for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other people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to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get past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395"/>
              </a:lnSpc>
            </a:pP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154832"/>
            <a:ext cx="6719407" cy="662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0"/>
              </a:lnSpc>
            </a:pPr>
            <a:r>
              <a:rPr lang="en-US" sz="3864" dirty="0">
                <a:solidFill>
                  <a:srgbClr val="000000"/>
                </a:solidFill>
                <a:latin typeface="Open Sans Bold"/>
              </a:rPr>
              <a:t>Things to know on my tour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2167014-B7D2-25C7-CFBE-CD6FF3F0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5" r="4844"/>
          <a:stretch>
            <a:fillRect/>
          </a:stretch>
        </p:blipFill>
        <p:spPr>
          <a:xfrm>
            <a:off x="7863840" y="1226044"/>
            <a:ext cx="9509760" cy="69349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8176208" y="8069580"/>
            <a:ext cx="9197392" cy="4360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" y="2301445"/>
            <a:ext cx="6484586" cy="539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Sometimes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bells ring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in Parliament.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These are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not emergency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bells. I am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safe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They tell the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MPs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when they need to go to the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Debating Chamber.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" y="1428750"/>
            <a:ext cx="7017503" cy="67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Ringing Bells in Parliament</a:t>
            </a:r>
          </a:p>
        </p:txBody>
      </p:sp>
      <p:pic>
        <p:nvPicPr>
          <p:cNvPr id="7" name="Picture 7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4359A26-DE36-B298-947F-9E36BE36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368" y="711611"/>
            <a:ext cx="7112409" cy="71124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931903" y="8069580"/>
            <a:ext cx="9441697" cy="4476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47100" y="2107554"/>
            <a:ext cx="6484586" cy="7237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might go and sit in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public gallery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above the Debating Chamber.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where I can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watch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 make laws.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961"/>
              </a:lnSpc>
            </a:pP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Before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going into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public gallery,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 will walk through another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scanner.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If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scanner beeps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at me, I am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not in trouble.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254"/>
              </a:lnSpc>
            </a:pPr>
            <a:r>
              <a:rPr lang="en-US" sz="1610" dirty="0">
                <a:solidFill>
                  <a:srgbClr val="000000"/>
                </a:solidFill>
                <a:latin typeface="Open Sans Light"/>
              </a:rPr>
              <a:t>N</a:t>
            </a:r>
            <a:r>
              <a:rPr lang="en-US" sz="1610" dirty="0">
                <a:solidFill>
                  <a:srgbClr val="000000"/>
                </a:solidFill>
                <a:latin typeface="Open Sans Light Italics"/>
              </a:rPr>
              <a:t>ote: This is only for visits booked in to watch Parliament in action.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" y="1409700"/>
            <a:ext cx="701750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The public gallery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31903" y="1400762"/>
            <a:ext cx="6984803" cy="68926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931903" y="8069580"/>
            <a:ext cx="9441697" cy="4476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89" r="3703"/>
          <a:stretch>
            <a:fillRect/>
          </a:stretch>
        </p:blipFill>
        <p:spPr>
          <a:xfrm>
            <a:off x="7931903" y="1485900"/>
            <a:ext cx="9441697" cy="65836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34827"/>
            <a:ext cx="6484586" cy="6724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educator will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show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me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chairs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that 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for my group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to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sit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in.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If everybody sits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quietly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can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do their job.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Sometimes it can get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loud.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Sometimes people  might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yell out.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They 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not mad at me. </a:t>
            </a: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2254"/>
              </a:lnSpc>
            </a:pPr>
            <a:r>
              <a:rPr lang="en-US" sz="1610" dirty="0">
                <a:solidFill>
                  <a:srgbClr val="000000"/>
                </a:solidFill>
                <a:latin typeface="Open Sans Light Italics"/>
              </a:rPr>
              <a:t>Note: This is only for visits booked in to watch Parliament in action.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1136973"/>
            <a:ext cx="701750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The public gallery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931903" y="8069580"/>
            <a:ext cx="9441697" cy="4476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2107554"/>
            <a:ext cx="6484586" cy="539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When my tour is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finished,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 will go back to the education center to get my bag.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can go to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toilet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if I need to.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educator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will say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goodbye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to me.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409700"/>
            <a:ext cx="701750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Leaving Parliament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7EACD29-92C9-FE57-3C41-E6B9754B4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719" y="1385888"/>
            <a:ext cx="9438045" cy="66856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931902" y="8108868"/>
            <a:ext cx="9756439" cy="46253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4400" y="1769211"/>
            <a:ext cx="6484586" cy="5684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When I leave Parliament, I will go out some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special gates.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263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gates open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when I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walk up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to them.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If I am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confused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that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is ok.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Somebody can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show me. </a:t>
            </a: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00" y="1071357"/>
            <a:ext cx="701750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Using the exit gates</a:t>
            </a:r>
          </a:p>
        </p:txBody>
      </p:sp>
      <p:pic>
        <p:nvPicPr>
          <p:cNvPr id="6" name="Picture 6" descr="A picture containing indoor, ceiling, wall, floor&#10;&#10;Description automatically generated">
            <a:extLst>
              <a:ext uri="{FF2B5EF4-FFF2-40B4-BE49-F238E27FC236}">
                <a16:creationId xmlns:a16="http://schemas.microsoft.com/office/drawing/2014/main" id="{D17B9F78-4F6D-2665-572C-C5AE6CC42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1903" y="1420284"/>
            <a:ext cx="9756439" cy="667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13732" y="1485900"/>
            <a:ext cx="3460535" cy="346053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00429" y="6204316"/>
            <a:ext cx="12687142" cy="80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8"/>
              </a:lnSpc>
            </a:pPr>
            <a:r>
              <a:rPr lang="en-US" sz="4777">
                <a:solidFill>
                  <a:srgbClr val="000000"/>
                </a:solidFill>
                <a:latin typeface="Open Sans"/>
              </a:rPr>
              <a:t>We look forward to seeing you in Parliament.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2166D-7B00-B822-0F97-77C5CB6FE8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299" b="30877"/>
          <a:stretch>
            <a:fillRect/>
          </a:stretch>
        </p:blipFill>
        <p:spPr>
          <a:xfrm>
            <a:off x="2551226" y="5476315"/>
            <a:ext cx="13185546" cy="2441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70" r="14573"/>
          <a:stretch>
            <a:fillRect/>
          </a:stretch>
        </p:blipFill>
        <p:spPr>
          <a:xfrm>
            <a:off x="7853964" y="1485900"/>
            <a:ext cx="9519636" cy="66765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4400" y="1834827"/>
            <a:ext cx="6484586" cy="744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Parliament is where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laws</a:t>
            </a:r>
            <a:r>
              <a:rPr lang="en-US" sz="2829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are made for New Zealand.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Laws 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like rules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that I follow in my classroom.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Laws help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keep everyone safe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They tell me what we can and can not do.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There are lots of laws in New Zealand.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What is Parliament? </a:t>
            </a:r>
            <a:r>
              <a:rPr lang="en-US" sz="41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3299" b="30877"/>
          <a:stretch>
            <a:fillRect/>
          </a:stretch>
        </p:blipFill>
        <p:spPr>
          <a:xfrm>
            <a:off x="7853964" y="8162483"/>
            <a:ext cx="9519636" cy="4513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21969"/>
          <a:stretch>
            <a:fillRect/>
          </a:stretch>
        </p:blipFill>
        <p:spPr>
          <a:xfrm>
            <a:off x="7863840" y="8177296"/>
            <a:ext cx="9509760" cy="522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9863"/>
          <a:stretch>
            <a:fillRect/>
          </a:stretch>
        </p:blipFill>
        <p:spPr>
          <a:xfrm>
            <a:off x="7863840" y="1502176"/>
            <a:ext cx="9509760" cy="66751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51103"/>
            <a:ext cx="6484586" cy="641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Laws are made by people called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Members of Parliament.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They are often called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They 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voted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in by the people that live in New Zealand.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Parliament is where these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 work. </a:t>
            </a: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153249"/>
            <a:ext cx="6223298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Members of Parliament </a:t>
            </a:r>
            <a:r>
              <a:rPr lang="en-US" sz="41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1188594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Entering Parliament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14400" y="1886448"/>
            <a:ext cx="6484586" cy="5902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This is the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entrance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to the Beehive. 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There might be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lots of people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walking in and out here.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That is ok, if I get overwhelmed, I can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talk to my teacher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or use my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headphones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if I have them. </a:t>
            </a:r>
            <a:endParaRPr lang="en-US" sz="2800" dirty="0">
              <a:solidFill>
                <a:srgbClr val="000000"/>
              </a:solidFill>
              <a:latin typeface="Open Sans Light Bold"/>
              <a:ea typeface="Open Sans Light Bold"/>
              <a:cs typeface="Open Sans Light Bold"/>
            </a:endParaRPr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57893" y="8161020"/>
            <a:ext cx="9515707" cy="45112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7BEA994-19CA-D05D-1C93-376647D44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577" y="1537521"/>
            <a:ext cx="9527458" cy="66035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14400" y="1777754"/>
            <a:ext cx="6484586" cy="744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An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educator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will meet me, they will say hello and tell me their name.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educator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is somebody who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works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at Parliament.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They are going to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show  around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buildings and tell me about Parliament.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In Parliament it is important that everyone tries their best to be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quiet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so that we don’t interrupt anybody.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00" y="1079900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Parliament educators  </a:t>
            </a:r>
            <a:r>
              <a:rPr lang="en-US" sz="41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45918" y="8161020"/>
            <a:ext cx="9527682" cy="451691"/>
          </a:xfrm>
          <a:prstGeom prst="rect">
            <a:avLst/>
          </a:prstGeom>
        </p:spPr>
      </p:pic>
      <p:pic>
        <p:nvPicPr>
          <p:cNvPr id="6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8E95BE7-A62B-45C8-227D-820ACE502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142" y="1428827"/>
            <a:ext cx="9545893" cy="67472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45918" y="8161020"/>
            <a:ext cx="9527682" cy="4516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702746"/>
            <a:ext cx="6484586" cy="641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It is important everyone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stays together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as a group so that nobody gets lost.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might have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question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That is cool.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If I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raise my hand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and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wait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the educator will happily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answer it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Educators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enjoy answering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questions about Parliament.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004892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Parliament educators  </a:t>
            </a:r>
            <a:r>
              <a:rPr lang="en-US" sz="41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7A82237-AA23-AAEB-64A2-D57405E35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142" y="1490979"/>
            <a:ext cx="9527458" cy="66598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1933887"/>
            <a:ext cx="6484586" cy="79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Before the tour starts, everyone will go through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security check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This is because Parliament is an important place where important people work.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Security is there to keep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everybody safe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and make sure everyone is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following the rules.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Everyone will put their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bags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and any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belongings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they have into a box that will be scanned.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23603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Security check  </a:t>
            </a:r>
            <a:r>
              <a:rPr lang="en-US" sz="41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4576" y="8181251"/>
            <a:ext cx="9547200" cy="452617"/>
          </a:xfrm>
          <a:prstGeom prst="rect">
            <a:avLst/>
          </a:prstGeom>
        </p:spPr>
      </p:pic>
      <p:pic>
        <p:nvPicPr>
          <p:cNvPr id="7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CFD6087-83B3-C890-74F4-71D24814B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576" y="1584959"/>
            <a:ext cx="9547200" cy="65962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1849576"/>
            <a:ext cx="6484586" cy="79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Everyone will need to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empty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their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pockets.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Everyone will walk through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scanner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that looks like a big gate.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might feel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nervous,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that is ok.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security officers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are here to keep us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safe.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security staff will give me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all my things back. </a:t>
            </a: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151722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Security check  </a:t>
            </a:r>
            <a:r>
              <a:rPr lang="en-US" sz="41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584633" y="8161020"/>
            <a:ext cx="9859413" cy="467418"/>
          </a:xfrm>
          <a:prstGeom prst="rect">
            <a:avLst/>
          </a:prstGeom>
        </p:spPr>
      </p:pic>
      <p:pic>
        <p:nvPicPr>
          <p:cNvPr id="6" name="Picture 6" descr="A picture containing indoor, floor, ceiling, area&#10;&#10;Description automatically generated">
            <a:extLst>
              <a:ext uri="{FF2B5EF4-FFF2-40B4-BE49-F238E27FC236}">
                <a16:creationId xmlns:a16="http://schemas.microsoft.com/office/drawing/2014/main" id="{506CC191-96FD-BE8D-237A-DD40DB949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634" y="1500648"/>
            <a:ext cx="9859413" cy="667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48A3B179C86B4C9376B2AECB892BC0" ma:contentTypeVersion="34" ma:contentTypeDescription="Create a new document." ma:contentTypeScope="" ma:versionID="e3455afbe2970dede297700549d17bfb">
  <xsd:schema xmlns:xsd="http://www.w3.org/2001/XMLSchema" xmlns:xs="http://www.w3.org/2001/XMLSchema" xmlns:p="http://schemas.microsoft.com/office/2006/metadata/properties" xmlns:ns2="1189770e-49f0-416d-b882-18563bcc9a13" xmlns:ns3="ec058cfa-b60a-4d2a-a92b-84d01200b51e" targetNamespace="http://schemas.microsoft.com/office/2006/metadata/properties" ma:root="true" ma:fieldsID="701c0e7cb7e5e1bd18cc2e85da78da62" ns2:_="" ns3:_="">
    <xsd:import namespace="1189770e-49f0-416d-b882-18563bcc9a13"/>
    <xsd:import namespace="ec058cfa-b60a-4d2a-a92b-84d01200b5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TaxKeywordTaxHTField" minOccurs="0"/>
                <xsd:element ref="ns3:TaxCatchAll" minOccurs="0"/>
                <xsd:element ref="ns2:lcf76f155ced4ddcb4097134ff3c332f" minOccurs="0"/>
                <xsd:element ref="ns2:p35fca3d0e214b69b039a8c9f6de0527" minOccurs="0"/>
                <xsd:element ref="ns2:Image" minOccurs="0"/>
                <xsd:element ref="ns2:Month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9770e-49f0-416d-b882-18563bcc9a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da148cb-91d9-4b02-893a-5dc9852938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35fca3d0e214b69b039a8c9f6de0527" ma:index="27" nillable="true" ma:taxonomy="true" ma:internalName="p35fca3d0e214b69b039a8c9f6de0527" ma:taxonomyFieldName="Business_x0020_Function" ma:displayName="Organisation" ma:default="" ma:fieldId="{935fca3d-0e21-4b69-b039-a8c9f6de0527}" ma:sspId="cda148cb-91d9-4b02-893a-5dc9852938a6" ma:termSetId="76c135d9-bc11-46a9-a7d1-8210525693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mage" ma:index="28" nillable="true" ma:displayName="Image" ma:format="Thumbnail" ma:internalName="Image">
      <xsd:simpleType>
        <xsd:restriction base="dms:Unknown"/>
      </xsd:simpleType>
    </xsd:element>
    <xsd:element name="Month" ma:index="29" nillable="true" ma:displayName="Month" ma:format="DateOnly" ma:internalName="Month">
      <xsd:simpleType>
        <xsd:restriction base="dms:DateTim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058cfa-b60a-4d2a-a92b-84d01200b51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2" nillable="true" ma:taxonomy="true" ma:internalName="TaxKeywordTaxHTField" ma:taxonomyFieldName="TaxKeyword" ma:displayName="Keywords" ma:fieldId="{23f27201-bee3-471e-b2e7-b64fd8b7ca38}" ma:taxonomyMulti="true" ma:sspId="cda148cb-91d9-4b02-893a-5dc9852938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3" nillable="true" ma:displayName="Taxonomy Catch All Column" ma:hidden="true" ma:list="{f469fbb8-846d-4aaa-8aa1-605ce7233270}" ma:internalName="TaxCatchAll" ma:showField="CatchAllData" ma:web="ec058cfa-b60a-4d2a-a92b-84d01200b5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nth xmlns="1189770e-49f0-416d-b882-18563bcc9a13" xsi:nil="true"/>
    <TaxKeywordTaxHTField xmlns="ec058cfa-b60a-4d2a-a92b-84d01200b51e">
      <Terms xmlns="http://schemas.microsoft.com/office/infopath/2007/PartnerControls"/>
    </TaxKeywordTaxHTField>
    <p35fca3d0e214b69b039a8c9f6de0527 xmlns="1189770e-49f0-416d-b882-18563bcc9a13">
      <Terms xmlns="http://schemas.microsoft.com/office/infopath/2007/PartnerControls"/>
    </p35fca3d0e214b69b039a8c9f6de0527>
    <Image xmlns="1189770e-49f0-416d-b882-18563bcc9a13" xsi:nil="true"/>
    <lcf76f155ced4ddcb4097134ff3c332f xmlns="1189770e-49f0-416d-b882-18563bcc9a13">
      <Terms xmlns="http://schemas.microsoft.com/office/infopath/2007/PartnerControls"/>
    </lcf76f155ced4ddcb4097134ff3c332f>
    <TaxCatchAll xmlns="ec058cfa-b60a-4d2a-a92b-84d01200b51e" xsi:nil="true"/>
  </documentManagement>
</p:properties>
</file>

<file path=customXml/itemProps1.xml><?xml version="1.0" encoding="utf-8"?>
<ds:datastoreItem xmlns:ds="http://schemas.openxmlformats.org/officeDocument/2006/customXml" ds:itemID="{397D3047-277D-4C7D-826A-CCCC610CED8D}"/>
</file>

<file path=customXml/itemProps2.xml><?xml version="1.0" encoding="utf-8"?>
<ds:datastoreItem xmlns:ds="http://schemas.openxmlformats.org/officeDocument/2006/customXml" ds:itemID="{5F7BB0D6-E19A-4AD9-A93F-4E083C57BED4}"/>
</file>

<file path=customXml/itemProps3.xml><?xml version="1.0" encoding="utf-8"?>
<ds:datastoreItem xmlns:ds="http://schemas.openxmlformats.org/officeDocument/2006/customXml" ds:itemID="{2EFE844D-C211-492A-A4D6-29E23565DFCC}"/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1373</Words>
  <Application>Microsoft Office PowerPoint</Application>
  <PresentationFormat>Custom</PresentationFormat>
  <Paragraphs>268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Open Sans Bold</vt:lpstr>
      <vt:lpstr>Open Sans Light Italics</vt:lpstr>
      <vt:lpstr>Open Sans Light Bold</vt:lpstr>
      <vt:lpstr>Open Sans Light</vt:lpstr>
      <vt:lpstr>Open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visit social story (Presentation (16:9))</dc:title>
  <cp:lastModifiedBy>Jesse Austin</cp:lastModifiedBy>
  <cp:revision>1</cp:revision>
  <cp:lastPrinted>2023-05-04T22:42:10Z</cp:lastPrinted>
  <dcterms:created xsi:type="dcterms:W3CDTF">2006-08-16T00:00:00Z</dcterms:created>
  <dcterms:modified xsi:type="dcterms:W3CDTF">2023-05-25T01:57:44Z</dcterms:modified>
  <dc:identifier>DAFh_UVTasI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0x0101007148A3B179C86B4C9376B2AECB892BC0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Business_x0020_Function">
    <vt:lpwstr/>
  </property>
  <property fmtid="{D5CDD505-2E9C-101B-9397-08002B2CF9AE}" pid="6" name="Business Function">
    <vt:lpwstr/>
  </property>
</Properties>
</file>