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2"/>
  </p:sldMasterIdLst>
  <p:notesMasterIdLst>
    <p:notesMasterId r:id="rId29"/>
  </p:notesMasterIdLst>
  <p:sldIdLst>
    <p:sldId id="256" r:id="rId3"/>
    <p:sldId id="370" r:id="rId4"/>
    <p:sldId id="377" r:id="rId5"/>
    <p:sldId id="329" r:id="rId6"/>
    <p:sldId id="330" r:id="rId7"/>
    <p:sldId id="331" r:id="rId8"/>
    <p:sldId id="367" r:id="rId9"/>
    <p:sldId id="334" r:id="rId10"/>
    <p:sldId id="362" r:id="rId11"/>
    <p:sldId id="320" r:id="rId12"/>
    <p:sldId id="342" r:id="rId13"/>
    <p:sldId id="350" r:id="rId14"/>
    <p:sldId id="347" r:id="rId15"/>
    <p:sldId id="352" r:id="rId16"/>
    <p:sldId id="354" r:id="rId17"/>
    <p:sldId id="373" r:id="rId18"/>
    <p:sldId id="326" r:id="rId19"/>
    <p:sldId id="357" r:id="rId20"/>
    <p:sldId id="374" r:id="rId21"/>
    <p:sldId id="328" r:id="rId22"/>
    <p:sldId id="376" r:id="rId23"/>
    <p:sldId id="366" r:id="rId24"/>
    <p:sldId id="322" r:id="rId25"/>
    <p:sldId id="318" r:id="rId26"/>
    <p:sldId id="306" r:id="rId27"/>
    <p:sldId id="372" r:id="rId2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4F5FBC-3CDE-48A6-8675-82C9797F6FB9}">
          <p14:sldIdLst>
            <p14:sldId id="256"/>
            <p14:sldId id="370"/>
            <p14:sldId id="377"/>
            <p14:sldId id="329"/>
            <p14:sldId id="330"/>
            <p14:sldId id="331"/>
            <p14:sldId id="367"/>
            <p14:sldId id="334"/>
            <p14:sldId id="362"/>
            <p14:sldId id="320"/>
            <p14:sldId id="342"/>
            <p14:sldId id="350"/>
            <p14:sldId id="347"/>
            <p14:sldId id="352"/>
            <p14:sldId id="354"/>
            <p14:sldId id="373"/>
            <p14:sldId id="326"/>
            <p14:sldId id="357"/>
            <p14:sldId id="374"/>
            <p14:sldId id="328"/>
            <p14:sldId id="376"/>
            <p14:sldId id="366"/>
            <p14:sldId id="322"/>
            <p14:sldId id="318"/>
            <p14:sldId id="306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241"/>
    <a:srgbClr val="48C5CC"/>
    <a:srgbClr val="1BCBA5"/>
    <a:srgbClr val="F5BC11"/>
    <a:srgbClr val="2DB6C1"/>
    <a:srgbClr val="D15A49"/>
    <a:srgbClr val="2EBCC5"/>
    <a:srgbClr val="24C39F"/>
    <a:srgbClr val="F3C535"/>
    <a:srgbClr val="17C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4494" autoAdjust="0"/>
  </p:normalViewPr>
  <p:slideViewPr>
    <p:cSldViewPr>
      <p:cViewPr varScale="1">
        <p:scale>
          <a:sx n="100" d="100"/>
          <a:sy n="100" d="100"/>
        </p:scale>
        <p:origin x="824" y="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EDDDA-C1CB-4E07-9C1A-BBE56632ABEE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8EF1C6F2-6587-417B-8F5F-7E33844535DF}">
      <dgm:prSet phldrT="[Text]"/>
      <dgm:spPr/>
      <dgm:t>
        <a:bodyPr/>
        <a:lstStyle/>
        <a:p>
          <a:r>
            <a:rPr lang="en-NZ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History of the Māori Electorates</a:t>
          </a:r>
          <a:endParaRPr lang="en-NZ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7C415F-5710-49F2-A7D9-0FD10955FADE}" type="parTrans" cxnId="{73FEB76F-ECB2-46F4-81A8-8EB9652CF9C6}">
      <dgm:prSet/>
      <dgm:spPr/>
      <dgm:t>
        <a:bodyPr/>
        <a:lstStyle/>
        <a:p>
          <a:endParaRPr lang="en-NZ"/>
        </a:p>
      </dgm:t>
    </dgm:pt>
    <dgm:pt modelId="{DEEB7718-73A3-4C6C-BF02-C1C576958A0B}" type="sibTrans" cxnId="{73FEB76F-ECB2-46F4-81A8-8EB9652CF9C6}">
      <dgm:prSet/>
      <dgm:spPr/>
      <dgm:t>
        <a:bodyPr/>
        <a:lstStyle/>
        <a:p>
          <a:endParaRPr lang="en-NZ"/>
        </a:p>
      </dgm:t>
    </dgm:pt>
    <dgm:pt modelId="{FAD6987C-C3CF-44E1-B550-0651D2C2494E}">
      <dgm:prSet phldrT="[Text]"/>
      <dgm:spPr/>
      <dgm:t>
        <a:bodyPr/>
        <a:lstStyle/>
        <a:p>
          <a:r>
            <a:rPr lang="en-NZ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Māori Electoral Roll</a:t>
          </a:r>
          <a:endParaRPr lang="en-NZ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67FC53-3DD3-495B-A424-4D2FA2A9DB33}" type="parTrans" cxnId="{BB2EE677-6E97-454E-94CA-7BFC886258BC}">
      <dgm:prSet/>
      <dgm:spPr/>
      <dgm:t>
        <a:bodyPr/>
        <a:lstStyle/>
        <a:p>
          <a:endParaRPr lang="en-NZ"/>
        </a:p>
      </dgm:t>
    </dgm:pt>
    <dgm:pt modelId="{479A64D8-52A5-4556-ABC6-99E20E1F535F}" type="sibTrans" cxnId="{BB2EE677-6E97-454E-94CA-7BFC886258BC}">
      <dgm:prSet/>
      <dgm:spPr/>
      <dgm:t>
        <a:bodyPr/>
        <a:lstStyle/>
        <a:p>
          <a:endParaRPr lang="en-NZ"/>
        </a:p>
      </dgm:t>
    </dgm:pt>
    <dgm:pt modelId="{70B55839-F3AF-4D1E-A9A6-E99CA9B3704B}">
      <dgm:prSet phldrT="[Text]"/>
      <dgm:spPr/>
      <dgm:t>
        <a:bodyPr/>
        <a:lstStyle/>
        <a:p>
          <a:r>
            <a:rPr lang="en-NZ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 + A </a:t>
          </a:r>
          <a:endParaRPr lang="en-NZ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0DF8B08-1E42-4F01-9719-A045C6A319C8}" type="parTrans" cxnId="{80AA1188-5EF2-47BD-BC8F-D2F2C67A1543}">
      <dgm:prSet/>
      <dgm:spPr/>
      <dgm:t>
        <a:bodyPr/>
        <a:lstStyle/>
        <a:p>
          <a:endParaRPr lang="en-NZ"/>
        </a:p>
      </dgm:t>
    </dgm:pt>
    <dgm:pt modelId="{8073A67C-8C5D-45AD-AEA0-385B71C9C61C}" type="sibTrans" cxnId="{80AA1188-5EF2-47BD-BC8F-D2F2C67A1543}">
      <dgm:prSet/>
      <dgm:spPr/>
      <dgm:t>
        <a:bodyPr/>
        <a:lstStyle/>
        <a:p>
          <a:endParaRPr lang="en-NZ"/>
        </a:p>
      </dgm:t>
    </dgm:pt>
    <dgm:pt modelId="{A0A1EC2B-E9F5-4842-A793-0973A91A4A6D}" type="pres">
      <dgm:prSet presAssocID="{823EDDDA-C1CB-4E07-9C1A-BBE56632ABEE}" presName="Name0" presStyleCnt="0">
        <dgm:presLayoutVars>
          <dgm:dir/>
          <dgm:resizeHandles val="exact"/>
        </dgm:presLayoutVars>
      </dgm:prSet>
      <dgm:spPr/>
    </dgm:pt>
    <dgm:pt modelId="{FEAB2BA8-9281-459C-A10A-1D1C7CE7BEC4}" type="pres">
      <dgm:prSet presAssocID="{823EDDDA-C1CB-4E07-9C1A-BBE56632ABEE}" presName="arrow" presStyleLbl="bgShp" presStyleIdx="0" presStyleCnt="1" custLinFactNeighborY="-1928"/>
      <dgm:spPr/>
    </dgm:pt>
    <dgm:pt modelId="{7318CF94-D9CA-4382-B7A8-2A39467AD847}" type="pres">
      <dgm:prSet presAssocID="{823EDDDA-C1CB-4E07-9C1A-BBE56632ABEE}" presName="points" presStyleCnt="0"/>
      <dgm:spPr/>
    </dgm:pt>
    <dgm:pt modelId="{AAE44736-DB48-4A80-9A0E-1AF1AC7E2220}" type="pres">
      <dgm:prSet presAssocID="{8EF1C6F2-6587-417B-8F5F-7E33844535DF}" presName="compositeA" presStyleCnt="0"/>
      <dgm:spPr/>
    </dgm:pt>
    <dgm:pt modelId="{51CA4210-E215-45D6-89E5-EEB3C6033DBF}" type="pres">
      <dgm:prSet presAssocID="{8EF1C6F2-6587-417B-8F5F-7E33844535D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16E753E-A430-446B-B5E4-61D8E66DC139}" type="pres">
      <dgm:prSet presAssocID="{8EF1C6F2-6587-417B-8F5F-7E33844535DF}" presName="circleA" presStyleLbl="node1" presStyleIdx="0" presStyleCnt="3"/>
      <dgm:spPr/>
    </dgm:pt>
    <dgm:pt modelId="{6796B52E-FA0C-4A51-96FB-C43FD778ACFA}" type="pres">
      <dgm:prSet presAssocID="{8EF1C6F2-6587-417B-8F5F-7E33844535DF}" presName="spaceA" presStyleCnt="0"/>
      <dgm:spPr/>
    </dgm:pt>
    <dgm:pt modelId="{A5317CBD-1B46-4B6E-96F1-15485D935F1F}" type="pres">
      <dgm:prSet presAssocID="{DEEB7718-73A3-4C6C-BF02-C1C576958A0B}" presName="space" presStyleCnt="0"/>
      <dgm:spPr/>
    </dgm:pt>
    <dgm:pt modelId="{755710F8-E04D-4C38-B25B-EEE65515CC64}" type="pres">
      <dgm:prSet presAssocID="{FAD6987C-C3CF-44E1-B550-0651D2C2494E}" presName="compositeB" presStyleCnt="0"/>
      <dgm:spPr/>
    </dgm:pt>
    <dgm:pt modelId="{AA29AB85-9773-4694-8288-38938C7EE3C0}" type="pres">
      <dgm:prSet presAssocID="{FAD6987C-C3CF-44E1-B550-0651D2C2494E}" presName="textB" presStyleLbl="revTx" presStyleIdx="1" presStyleCnt="3" custLinFactY="-28508" custLinFactNeighborX="8215" custLinFactNeighborY="-10000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F53848A-5409-4419-8035-29D66F6B7D0F}" type="pres">
      <dgm:prSet presAssocID="{FAD6987C-C3CF-44E1-B550-0651D2C2494E}" presName="circleB" presStyleLbl="node1" presStyleIdx="1" presStyleCnt="3"/>
      <dgm:spPr/>
    </dgm:pt>
    <dgm:pt modelId="{A9161AEC-5CBC-4CB3-886D-49AACA30DA13}" type="pres">
      <dgm:prSet presAssocID="{FAD6987C-C3CF-44E1-B550-0651D2C2494E}" presName="spaceB" presStyleCnt="0"/>
      <dgm:spPr/>
    </dgm:pt>
    <dgm:pt modelId="{A0D58F6B-CA07-4F57-B795-799171DFCEA0}" type="pres">
      <dgm:prSet presAssocID="{479A64D8-52A5-4556-ABC6-99E20E1F535F}" presName="space" presStyleCnt="0"/>
      <dgm:spPr/>
    </dgm:pt>
    <dgm:pt modelId="{098CB776-8B5D-415C-9FA5-670033CFAA72}" type="pres">
      <dgm:prSet presAssocID="{70B55839-F3AF-4D1E-A9A6-E99CA9B3704B}" presName="compositeA" presStyleCnt="0"/>
      <dgm:spPr/>
    </dgm:pt>
    <dgm:pt modelId="{B4924177-5C70-4EE8-86EE-FE2985EA3A0B}" type="pres">
      <dgm:prSet presAssocID="{70B55839-F3AF-4D1E-A9A6-E99CA9B3704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CDF46A3-EB9F-49F3-86A1-A71D93C7D676}" type="pres">
      <dgm:prSet presAssocID="{70B55839-F3AF-4D1E-A9A6-E99CA9B3704B}" presName="circleA" presStyleLbl="node1" presStyleIdx="2" presStyleCnt="3"/>
      <dgm:spPr/>
    </dgm:pt>
    <dgm:pt modelId="{09749F27-09DD-493C-A8F2-7904F623D4E1}" type="pres">
      <dgm:prSet presAssocID="{70B55839-F3AF-4D1E-A9A6-E99CA9B3704B}" presName="spaceA" presStyleCnt="0"/>
      <dgm:spPr/>
    </dgm:pt>
  </dgm:ptLst>
  <dgm:cxnLst>
    <dgm:cxn modelId="{76834581-511D-4173-B892-2B0B0AFC56E4}" type="presOf" srcId="{8EF1C6F2-6587-417B-8F5F-7E33844535DF}" destId="{51CA4210-E215-45D6-89E5-EEB3C6033DBF}" srcOrd="0" destOrd="0" presId="urn:microsoft.com/office/officeart/2005/8/layout/hProcess11"/>
    <dgm:cxn modelId="{12B4A3BA-4DED-4FE0-A06F-9FB1BA1E7C9B}" type="presOf" srcId="{FAD6987C-C3CF-44E1-B550-0651D2C2494E}" destId="{AA29AB85-9773-4694-8288-38938C7EE3C0}" srcOrd="0" destOrd="0" presId="urn:microsoft.com/office/officeart/2005/8/layout/hProcess11"/>
    <dgm:cxn modelId="{73FEB76F-ECB2-46F4-81A8-8EB9652CF9C6}" srcId="{823EDDDA-C1CB-4E07-9C1A-BBE56632ABEE}" destId="{8EF1C6F2-6587-417B-8F5F-7E33844535DF}" srcOrd="0" destOrd="0" parTransId="{747C415F-5710-49F2-A7D9-0FD10955FADE}" sibTransId="{DEEB7718-73A3-4C6C-BF02-C1C576958A0B}"/>
    <dgm:cxn modelId="{80AA1188-5EF2-47BD-BC8F-D2F2C67A1543}" srcId="{823EDDDA-C1CB-4E07-9C1A-BBE56632ABEE}" destId="{70B55839-F3AF-4D1E-A9A6-E99CA9B3704B}" srcOrd="2" destOrd="0" parTransId="{10DF8B08-1E42-4F01-9719-A045C6A319C8}" sibTransId="{8073A67C-8C5D-45AD-AEA0-385B71C9C61C}"/>
    <dgm:cxn modelId="{D359DC73-83B8-4515-A038-572A61F83500}" type="presOf" srcId="{70B55839-F3AF-4D1E-A9A6-E99CA9B3704B}" destId="{B4924177-5C70-4EE8-86EE-FE2985EA3A0B}" srcOrd="0" destOrd="0" presId="urn:microsoft.com/office/officeart/2005/8/layout/hProcess11"/>
    <dgm:cxn modelId="{BB2EE677-6E97-454E-94CA-7BFC886258BC}" srcId="{823EDDDA-C1CB-4E07-9C1A-BBE56632ABEE}" destId="{FAD6987C-C3CF-44E1-B550-0651D2C2494E}" srcOrd="1" destOrd="0" parTransId="{5367FC53-3DD3-495B-A424-4D2FA2A9DB33}" sibTransId="{479A64D8-52A5-4556-ABC6-99E20E1F535F}"/>
    <dgm:cxn modelId="{90765060-0CAF-4479-876A-11F93940CC5A}" type="presOf" srcId="{823EDDDA-C1CB-4E07-9C1A-BBE56632ABEE}" destId="{A0A1EC2B-E9F5-4842-A793-0973A91A4A6D}" srcOrd="0" destOrd="0" presId="urn:microsoft.com/office/officeart/2005/8/layout/hProcess11"/>
    <dgm:cxn modelId="{BE983EB3-DC6A-43C4-8D65-BA6E54583C30}" type="presParOf" srcId="{A0A1EC2B-E9F5-4842-A793-0973A91A4A6D}" destId="{FEAB2BA8-9281-459C-A10A-1D1C7CE7BEC4}" srcOrd="0" destOrd="0" presId="urn:microsoft.com/office/officeart/2005/8/layout/hProcess11"/>
    <dgm:cxn modelId="{DF469C5E-72EF-4B12-9A60-397FB23D94CF}" type="presParOf" srcId="{A0A1EC2B-E9F5-4842-A793-0973A91A4A6D}" destId="{7318CF94-D9CA-4382-B7A8-2A39467AD847}" srcOrd="1" destOrd="0" presId="urn:microsoft.com/office/officeart/2005/8/layout/hProcess11"/>
    <dgm:cxn modelId="{D59C2343-F2C6-4405-9A75-9F0A6E8B986A}" type="presParOf" srcId="{7318CF94-D9CA-4382-B7A8-2A39467AD847}" destId="{AAE44736-DB48-4A80-9A0E-1AF1AC7E2220}" srcOrd="0" destOrd="0" presId="urn:microsoft.com/office/officeart/2005/8/layout/hProcess11"/>
    <dgm:cxn modelId="{B0CCEDCF-9F03-4FE0-8FEE-E5308DE5BF67}" type="presParOf" srcId="{AAE44736-DB48-4A80-9A0E-1AF1AC7E2220}" destId="{51CA4210-E215-45D6-89E5-EEB3C6033DBF}" srcOrd="0" destOrd="0" presId="urn:microsoft.com/office/officeart/2005/8/layout/hProcess11"/>
    <dgm:cxn modelId="{4A68CDBB-3F5B-4413-A818-E00A68661F33}" type="presParOf" srcId="{AAE44736-DB48-4A80-9A0E-1AF1AC7E2220}" destId="{016E753E-A430-446B-B5E4-61D8E66DC139}" srcOrd="1" destOrd="0" presId="urn:microsoft.com/office/officeart/2005/8/layout/hProcess11"/>
    <dgm:cxn modelId="{FEFAF263-7FBF-47C9-A70B-724B936D68BD}" type="presParOf" srcId="{AAE44736-DB48-4A80-9A0E-1AF1AC7E2220}" destId="{6796B52E-FA0C-4A51-96FB-C43FD778ACFA}" srcOrd="2" destOrd="0" presId="urn:microsoft.com/office/officeart/2005/8/layout/hProcess11"/>
    <dgm:cxn modelId="{95073392-5D9D-4388-ABCD-7057BE43A167}" type="presParOf" srcId="{7318CF94-D9CA-4382-B7A8-2A39467AD847}" destId="{A5317CBD-1B46-4B6E-96F1-15485D935F1F}" srcOrd="1" destOrd="0" presId="urn:microsoft.com/office/officeart/2005/8/layout/hProcess11"/>
    <dgm:cxn modelId="{FA3032E6-4FBF-4796-87B7-A5371D65C9C0}" type="presParOf" srcId="{7318CF94-D9CA-4382-B7A8-2A39467AD847}" destId="{755710F8-E04D-4C38-B25B-EEE65515CC64}" srcOrd="2" destOrd="0" presId="urn:microsoft.com/office/officeart/2005/8/layout/hProcess11"/>
    <dgm:cxn modelId="{182046B9-5790-4EA9-A34F-2EF10F3AB45E}" type="presParOf" srcId="{755710F8-E04D-4C38-B25B-EEE65515CC64}" destId="{AA29AB85-9773-4694-8288-38938C7EE3C0}" srcOrd="0" destOrd="0" presId="urn:microsoft.com/office/officeart/2005/8/layout/hProcess11"/>
    <dgm:cxn modelId="{9CD15AE3-2DDC-4F37-8B33-D50136332C55}" type="presParOf" srcId="{755710F8-E04D-4C38-B25B-EEE65515CC64}" destId="{CF53848A-5409-4419-8035-29D66F6B7D0F}" srcOrd="1" destOrd="0" presId="urn:microsoft.com/office/officeart/2005/8/layout/hProcess11"/>
    <dgm:cxn modelId="{06CE3ABA-DFE7-4A75-8A56-00E4F54F9F78}" type="presParOf" srcId="{755710F8-E04D-4C38-B25B-EEE65515CC64}" destId="{A9161AEC-5CBC-4CB3-886D-49AACA30DA13}" srcOrd="2" destOrd="0" presId="urn:microsoft.com/office/officeart/2005/8/layout/hProcess11"/>
    <dgm:cxn modelId="{B7A0D49B-CF10-4E73-8253-AE238414B823}" type="presParOf" srcId="{7318CF94-D9CA-4382-B7A8-2A39467AD847}" destId="{A0D58F6B-CA07-4F57-B795-799171DFCEA0}" srcOrd="3" destOrd="0" presId="urn:microsoft.com/office/officeart/2005/8/layout/hProcess11"/>
    <dgm:cxn modelId="{6BB6D9C3-112C-4E3A-9F1F-2D24D2B33BA5}" type="presParOf" srcId="{7318CF94-D9CA-4382-B7A8-2A39467AD847}" destId="{098CB776-8B5D-415C-9FA5-670033CFAA72}" srcOrd="4" destOrd="0" presId="urn:microsoft.com/office/officeart/2005/8/layout/hProcess11"/>
    <dgm:cxn modelId="{3C4DCB58-3E21-4E63-8074-6F53E8CC45E7}" type="presParOf" srcId="{098CB776-8B5D-415C-9FA5-670033CFAA72}" destId="{B4924177-5C70-4EE8-86EE-FE2985EA3A0B}" srcOrd="0" destOrd="0" presId="urn:microsoft.com/office/officeart/2005/8/layout/hProcess11"/>
    <dgm:cxn modelId="{F00894CC-4867-4EC8-87C7-FE8C01702BA5}" type="presParOf" srcId="{098CB776-8B5D-415C-9FA5-670033CFAA72}" destId="{8CDF46A3-EB9F-49F3-86A1-A71D93C7D676}" srcOrd="1" destOrd="0" presId="urn:microsoft.com/office/officeart/2005/8/layout/hProcess11"/>
    <dgm:cxn modelId="{FF80906A-55A9-403C-85A6-42556BBA7E41}" type="presParOf" srcId="{098CB776-8B5D-415C-9FA5-670033CFAA72}" destId="{09749F27-09DD-493C-A8F2-7904F623D4E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3AAA9-6139-44EE-804B-00D80DD5398E}" type="doc">
      <dgm:prSet loTypeId="urn:microsoft.com/office/officeart/2005/8/layout/hList7" loCatId="process" qsTypeId="urn:microsoft.com/office/officeart/2005/8/quickstyle/simple2" qsCatId="simple" csTypeId="urn:microsoft.com/office/officeart/2005/8/colors/accent4_1" csCatId="accent4" phldr="1"/>
      <dgm:spPr/>
    </dgm:pt>
    <dgm:pt modelId="{62B311A1-F1E4-4A59-B81A-BE374D45B947}">
      <dgm:prSet phldrT="[Text]"/>
      <dgm:spPr>
        <a:ln>
          <a:solidFill>
            <a:srgbClr val="F5BC11"/>
          </a:solidFill>
        </a:ln>
      </dgm:spPr>
      <dgm:t>
        <a:bodyPr/>
        <a:lstStyle/>
        <a:p>
          <a:r>
            <a:rPr lang="en-NZ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1846 New Zealand Constitution Act </a:t>
          </a:r>
        </a:p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Adult males </a:t>
          </a:r>
        </a:p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who occupied a tenement and </a:t>
          </a:r>
        </a:p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could read and write English could vote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85505C-4224-47B2-8EA7-6B1D3D7A7447}" type="parTrans" cxnId="{3C9AFC9B-A7F3-419E-A947-F6AAD8BE6E73}">
      <dgm:prSet/>
      <dgm:spPr/>
      <dgm:t>
        <a:bodyPr/>
        <a:lstStyle/>
        <a:p>
          <a:endParaRPr lang="en-NZ"/>
        </a:p>
      </dgm:t>
    </dgm:pt>
    <dgm:pt modelId="{62498DC1-F38B-4E44-AE92-DAE9E70E44E3}" type="sibTrans" cxnId="{3C9AFC9B-A7F3-419E-A947-F6AAD8BE6E73}">
      <dgm:prSet/>
      <dgm:spPr/>
      <dgm:t>
        <a:bodyPr/>
        <a:lstStyle/>
        <a:p>
          <a:endParaRPr lang="en-NZ"/>
        </a:p>
      </dgm:t>
    </dgm:pt>
    <dgm:pt modelId="{EDF3CDEC-E2C3-4C56-BEBF-7F7794770F11}">
      <dgm:prSet phldrT="[Text]"/>
      <dgm:spPr>
        <a:ln>
          <a:solidFill>
            <a:srgbClr val="F5BC11"/>
          </a:solidFill>
        </a:ln>
      </dgm:spPr>
      <dgm:t>
        <a:bodyPr/>
        <a:lstStyle/>
        <a:p>
          <a:r>
            <a:rPr lang="en-NZ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1852 New Zealand Constitution Act </a:t>
          </a:r>
        </a:p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-Males over 21 </a:t>
          </a:r>
        </a:p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-who occupied an estate or tenement. </a:t>
          </a:r>
        </a:p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communal property not considered eligible to be an estate or tenement</a:t>
          </a:r>
          <a:r>
            <a:rPr lang="en-NZ" dirty="0" smtClean="0"/>
            <a:t>.</a:t>
          </a:r>
          <a:endParaRPr lang="en-NZ" dirty="0"/>
        </a:p>
      </dgm:t>
    </dgm:pt>
    <dgm:pt modelId="{D90AF9BF-A9EC-40D1-9DD7-84D057CAB8A2}" type="parTrans" cxnId="{5897A77E-4DB9-4099-BC9C-31B2C1DE54C7}">
      <dgm:prSet/>
      <dgm:spPr/>
      <dgm:t>
        <a:bodyPr/>
        <a:lstStyle/>
        <a:p>
          <a:endParaRPr lang="en-NZ"/>
        </a:p>
      </dgm:t>
    </dgm:pt>
    <dgm:pt modelId="{83E51B05-5CE8-40FF-BDFA-48EFA4FA946E}" type="sibTrans" cxnId="{5897A77E-4DB9-4099-BC9C-31B2C1DE54C7}">
      <dgm:prSet/>
      <dgm:spPr/>
      <dgm:t>
        <a:bodyPr/>
        <a:lstStyle/>
        <a:p>
          <a:endParaRPr lang="en-NZ"/>
        </a:p>
      </dgm:t>
    </dgm:pt>
    <dgm:pt modelId="{4ADF80C5-C77A-4E3E-A7BA-04A646042935}">
      <dgm:prSet phldrT="[Text]"/>
      <dgm:spPr>
        <a:ln>
          <a:solidFill>
            <a:srgbClr val="F5BC11"/>
          </a:solidFill>
        </a:ln>
      </dgm:spPr>
      <dgm:t>
        <a:bodyPr/>
        <a:lstStyle/>
        <a:p>
          <a:r>
            <a:rPr lang="en-NZ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1857 New Zealand Constitution Amendment Act </a:t>
          </a:r>
        </a:p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Allowed amendments of most of the 1852 NZ Constitution Act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7D701F-C639-449A-8DAD-302D2686CD73}" type="parTrans" cxnId="{68D06CA0-E261-43CD-88F4-603D59D81437}">
      <dgm:prSet/>
      <dgm:spPr/>
      <dgm:t>
        <a:bodyPr/>
        <a:lstStyle/>
        <a:p>
          <a:endParaRPr lang="en-NZ"/>
        </a:p>
      </dgm:t>
    </dgm:pt>
    <dgm:pt modelId="{E899F791-E44D-47E8-8522-2B36AE6F1F26}" type="sibTrans" cxnId="{68D06CA0-E261-43CD-88F4-603D59D81437}">
      <dgm:prSet/>
      <dgm:spPr/>
      <dgm:t>
        <a:bodyPr/>
        <a:lstStyle/>
        <a:p>
          <a:endParaRPr lang="en-NZ"/>
        </a:p>
      </dgm:t>
    </dgm:pt>
    <dgm:pt modelId="{B5692AF1-6901-4D60-A6A9-626A81A47307}" type="pres">
      <dgm:prSet presAssocID="{6363AAA9-6139-44EE-804B-00D80DD5398E}" presName="Name0" presStyleCnt="0">
        <dgm:presLayoutVars>
          <dgm:dir/>
          <dgm:resizeHandles val="exact"/>
        </dgm:presLayoutVars>
      </dgm:prSet>
      <dgm:spPr/>
    </dgm:pt>
    <dgm:pt modelId="{6FDCCD83-A903-4470-8EA5-7D7961BBBC1E}" type="pres">
      <dgm:prSet presAssocID="{6363AAA9-6139-44EE-804B-00D80DD5398E}" presName="fgShape" presStyleLbl="fgShp" presStyleIdx="0" presStyleCnt="1"/>
      <dgm:spPr>
        <a:solidFill>
          <a:srgbClr val="F5BC11"/>
        </a:solidFill>
      </dgm:spPr>
    </dgm:pt>
    <dgm:pt modelId="{02C70EF6-D072-41B2-AA16-EADBDBCDACB7}" type="pres">
      <dgm:prSet presAssocID="{6363AAA9-6139-44EE-804B-00D80DD5398E}" presName="linComp" presStyleCnt="0"/>
      <dgm:spPr/>
    </dgm:pt>
    <dgm:pt modelId="{A26ADFD9-464E-4C2C-A73D-0C288BAE3CA0}" type="pres">
      <dgm:prSet presAssocID="{62B311A1-F1E4-4A59-B81A-BE374D45B947}" presName="compNode" presStyleCnt="0"/>
      <dgm:spPr/>
    </dgm:pt>
    <dgm:pt modelId="{C7609CC3-EF80-4014-BD20-BE0C07EF6BAD}" type="pres">
      <dgm:prSet presAssocID="{62B311A1-F1E4-4A59-B81A-BE374D45B947}" presName="bkgdShape" presStyleLbl="node1" presStyleIdx="0" presStyleCnt="3"/>
      <dgm:spPr/>
      <dgm:t>
        <a:bodyPr/>
        <a:lstStyle/>
        <a:p>
          <a:endParaRPr lang="en-NZ"/>
        </a:p>
      </dgm:t>
    </dgm:pt>
    <dgm:pt modelId="{BA1F99DA-FF43-49CE-A576-9F84E25B862E}" type="pres">
      <dgm:prSet presAssocID="{62B311A1-F1E4-4A59-B81A-BE374D45B94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AD1883E-C346-402E-B6C3-2D559E372C9E}" type="pres">
      <dgm:prSet presAssocID="{62B311A1-F1E4-4A59-B81A-BE374D45B947}" presName="invisiNode" presStyleLbl="node1" presStyleIdx="0" presStyleCnt="3"/>
      <dgm:spPr/>
    </dgm:pt>
    <dgm:pt modelId="{273A0FA2-73C3-483C-9579-50BD3BD2C648}" type="pres">
      <dgm:prSet presAssocID="{62B311A1-F1E4-4A59-B81A-BE374D45B94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</dgm:pt>
    <dgm:pt modelId="{FD968FC7-7125-42BB-89AE-36556F5286A7}" type="pres">
      <dgm:prSet presAssocID="{62498DC1-F38B-4E44-AE92-DAE9E70E44E3}" presName="sibTrans" presStyleLbl="sibTrans2D1" presStyleIdx="0" presStyleCnt="0"/>
      <dgm:spPr/>
      <dgm:t>
        <a:bodyPr/>
        <a:lstStyle/>
        <a:p>
          <a:endParaRPr lang="en-NZ"/>
        </a:p>
      </dgm:t>
    </dgm:pt>
    <dgm:pt modelId="{A4411A9A-D993-4D47-B159-3590F7202F62}" type="pres">
      <dgm:prSet presAssocID="{EDF3CDEC-E2C3-4C56-BEBF-7F7794770F11}" presName="compNode" presStyleCnt="0"/>
      <dgm:spPr/>
    </dgm:pt>
    <dgm:pt modelId="{79DD0E3F-B394-4931-9789-5CBA502563F0}" type="pres">
      <dgm:prSet presAssocID="{EDF3CDEC-E2C3-4C56-BEBF-7F7794770F11}" presName="bkgdShape" presStyleLbl="node1" presStyleIdx="1" presStyleCnt="3"/>
      <dgm:spPr/>
      <dgm:t>
        <a:bodyPr/>
        <a:lstStyle/>
        <a:p>
          <a:endParaRPr lang="en-NZ"/>
        </a:p>
      </dgm:t>
    </dgm:pt>
    <dgm:pt modelId="{ABD54841-876A-46D5-91D7-6866634D2E2B}" type="pres">
      <dgm:prSet presAssocID="{EDF3CDEC-E2C3-4C56-BEBF-7F7794770F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2A5F2F5-1797-40D9-898D-C538187410EB}" type="pres">
      <dgm:prSet presAssocID="{EDF3CDEC-E2C3-4C56-BEBF-7F7794770F11}" presName="invisiNode" presStyleLbl="node1" presStyleIdx="1" presStyleCnt="3"/>
      <dgm:spPr/>
    </dgm:pt>
    <dgm:pt modelId="{1C869F51-4B29-4E2E-AFE3-45F8A067AD87}" type="pres">
      <dgm:prSet presAssocID="{EDF3CDEC-E2C3-4C56-BEBF-7F7794770F1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335DBC50-D394-433C-BEB2-3B8D3221069D}" type="pres">
      <dgm:prSet presAssocID="{83E51B05-5CE8-40FF-BDFA-48EFA4FA946E}" presName="sibTrans" presStyleLbl="sibTrans2D1" presStyleIdx="0" presStyleCnt="0"/>
      <dgm:spPr/>
      <dgm:t>
        <a:bodyPr/>
        <a:lstStyle/>
        <a:p>
          <a:endParaRPr lang="en-NZ"/>
        </a:p>
      </dgm:t>
    </dgm:pt>
    <dgm:pt modelId="{CA45C803-5280-47DF-BACD-1CEBCD146B6D}" type="pres">
      <dgm:prSet presAssocID="{4ADF80C5-C77A-4E3E-A7BA-04A646042935}" presName="compNode" presStyleCnt="0"/>
      <dgm:spPr/>
    </dgm:pt>
    <dgm:pt modelId="{2564F3DE-0ECC-4CE7-8D59-C7564A0F10F8}" type="pres">
      <dgm:prSet presAssocID="{4ADF80C5-C77A-4E3E-A7BA-04A646042935}" presName="bkgdShape" presStyleLbl="node1" presStyleIdx="2" presStyleCnt="3"/>
      <dgm:spPr/>
      <dgm:t>
        <a:bodyPr/>
        <a:lstStyle/>
        <a:p>
          <a:endParaRPr lang="en-NZ"/>
        </a:p>
      </dgm:t>
    </dgm:pt>
    <dgm:pt modelId="{7648B4A8-5E66-4FA4-9CA4-7A2FA01B2F7F}" type="pres">
      <dgm:prSet presAssocID="{4ADF80C5-C77A-4E3E-A7BA-04A64604293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677BF8E-F38A-4653-B201-6783F3AB0B2C}" type="pres">
      <dgm:prSet presAssocID="{4ADF80C5-C77A-4E3E-A7BA-04A646042935}" presName="invisiNode" presStyleLbl="node1" presStyleIdx="2" presStyleCnt="3"/>
      <dgm:spPr/>
    </dgm:pt>
    <dgm:pt modelId="{2D29CEB2-1E4C-4430-AD7C-5BD6BB274E4D}" type="pres">
      <dgm:prSet presAssocID="{4ADF80C5-C77A-4E3E-A7BA-04A646042935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</dgm:pt>
  </dgm:ptLst>
  <dgm:cxnLst>
    <dgm:cxn modelId="{88057334-7288-41ED-B6A8-CD0202FF8E6F}" type="presOf" srcId="{6363AAA9-6139-44EE-804B-00D80DD5398E}" destId="{B5692AF1-6901-4D60-A6A9-626A81A47307}" srcOrd="0" destOrd="0" presId="urn:microsoft.com/office/officeart/2005/8/layout/hList7"/>
    <dgm:cxn modelId="{3C9AFC9B-A7F3-419E-A947-F6AAD8BE6E73}" srcId="{6363AAA9-6139-44EE-804B-00D80DD5398E}" destId="{62B311A1-F1E4-4A59-B81A-BE374D45B947}" srcOrd="0" destOrd="0" parTransId="{D585505C-4224-47B2-8EA7-6B1D3D7A7447}" sibTransId="{62498DC1-F38B-4E44-AE92-DAE9E70E44E3}"/>
    <dgm:cxn modelId="{06E5A544-758D-4DD1-A407-FD8892473786}" type="presOf" srcId="{62B311A1-F1E4-4A59-B81A-BE374D45B947}" destId="{C7609CC3-EF80-4014-BD20-BE0C07EF6BAD}" srcOrd="0" destOrd="0" presId="urn:microsoft.com/office/officeart/2005/8/layout/hList7"/>
    <dgm:cxn modelId="{44C6BAB8-68F7-4C81-8C6C-0E695324DA16}" type="presOf" srcId="{EDF3CDEC-E2C3-4C56-BEBF-7F7794770F11}" destId="{ABD54841-876A-46D5-91D7-6866634D2E2B}" srcOrd="1" destOrd="0" presId="urn:microsoft.com/office/officeart/2005/8/layout/hList7"/>
    <dgm:cxn modelId="{C7550752-D801-4811-BEA9-096362511367}" type="presOf" srcId="{EDF3CDEC-E2C3-4C56-BEBF-7F7794770F11}" destId="{79DD0E3F-B394-4931-9789-5CBA502563F0}" srcOrd="0" destOrd="0" presId="urn:microsoft.com/office/officeart/2005/8/layout/hList7"/>
    <dgm:cxn modelId="{600B4E29-0330-45FC-BD79-842920718754}" type="presOf" srcId="{4ADF80C5-C77A-4E3E-A7BA-04A646042935}" destId="{2564F3DE-0ECC-4CE7-8D59-C7564A0F10F8}" srcOrd="0" destOrd="0" presId="urn:microsoft.com/office/officeart/2005/8/layout/hList7"/>
    <dgm:cxn modelId="{FA2CE00F-02FA-4116-8C38-52679D762906}" type="presOf" srcId="{62B311A1-F1E4-4A59-B81A-BE374D45B947}" destId="{BA1F99DA-FF43-49CE-A576-9F84E25B862E}" srcOrd="1" destOrd="0" presId="urn:microsoft.com/office/officeart/2005/8/layout/hList7"/>
    <dgm:cxn modelId="{4B49C046-C292-4EA1-8970-3393866A61A1}" type="presOf" srcId="{83E51B05-5CE8-40FF-BDFA-48EFA4FA946E}" destId="{335DBC50-D394-433C-BEB2-3B8D3221069D}" srcOrd="0" destOrd="0" presId="urn:microsoft.com/office/officeart/2005/8/layout/hList7"/>
    <dgm:cxn modelId="{BEEE20BD-76CE-42DD-B662-A976CAA506B5}" type="presOf" srcId="{4ADF80C5-C77A-4E3E-A7BA-04A646042935}" destId="{7648B4A8-5E66-4FA4-9CA4-7A2FA01B2F7F}" srcOrd="1" destOrd="0" presId="urn:microsoft.com/office/officeart/2005/8/layout/hList7"/>
    <dgm:cxn modelId="{68D06CA0-E261-43CD-88F4-603D59D81437}" srcId="{6363AAA9-6139-44EE-804B-00D80DD5398E}" destId="{4ADF80C5-C77A-4E3E-A7BA-04A646042935}" srcOrd="2" destOrd="0" parTransId="{E67D701F-C639-449A-8DAD-302D2686CD73}" sibTransId="{E899F791-E44D-47E8-8522-2B36AE6F1F26}"/>
    <dgm:cxn modelId="{5897A77E-4DB9-4099-BC9C-31B2C1DE54C7}" srcId="{6363AAA9-6139-44EE-804B-00D80DD5398E}" destId="{EDF3CDEC-E2C3-4C56-BEBF-7F7794770F11}" srcOrd="1" destOrd="0" parTransId="{D90AF9BF-A9EC-40D1-9DD7-84D057CAB8A2}" sibTransId="{83E51B05-5CE8-40FF-BDFA-48EFA4FA946E}"/>
    <dgm:cxn modelId="{0BB23E64-AD88-4978-A87C-1FF356AC8C09}" type="presOf" srcId="{62498DC1-F38B-4E44-AE92-DAE9E70E44E3}" destId="{FD968FC7-7125-42BB-89AE-36556F5286A7}" srcOrd="0" destOrd="0" presId="urn:microsoft.com/office/officeart/2005/8/layout/hList7"/>
    <dgm:cxn modelId="{D1007F4D-E967-46CD-BB44-08BC84A29582}" type="presParOf" srcId="{B5692AF1-6901-4D60-A6A9-626A81A47307}" destId="{6FDCCD83-A903-4470-8EA5-7D7961BBBC1E}" srcOrd="0" destOrd="0" presId="urn:microsoft.com/office/officeart/2005/8/layout/hList7"/>
    <dgm:cxn modelId="{2A14E1B0-61A1-47A8-9A67-E16B71DA9F05}" type="presParOf" srcId="{B5692AF1-6901-4D60-A6A9-626A81A47307}" destId="{02C70EF6-D072-41B2-AA16-EADBDBCDACB7}" srcOrd="1" destOrd="0" presId="urn:microsoft.com/office/officeart/2005/8/layout/hList7"/>
    <dgm:cxn modelId="{3565B07D-AB04-40AF-83FB-B236C106DB8B}" type="presParOf" srcId="{02C70EF6-D072-41B2-AA16-EADBDBCDACB7}" destId="{A26ADFD9-464E-4C2C-A73D-0C288BAE3CA0}" srcOrd="0" destOrd="0" presId="urn:microsoft.com/office/officeart/2005/8/layout/hList7"/>
    <dgm:cxn modelId="{2AA6D666-3B5B-48F3-AA48-04C907D4BBA3}" type="presParOf" srcId="{A26ADFD9-464E-4C2C-A73D-0C288BAE3CA0}" destId="{C7609CC3-EF80-4014-BD20-BE0C07EF6BAD}" srcOrd="0" destOrd="0" presId="urn:microsoft.com/office/officeart/2005/8/layout/hList7"/>
    <dgm:cxn modelId="{AC587550-C705-454B-9630-9893D916C7E3}" type="presParOf" srcId="{A26ADFD9-464E-4C2C-A73D-0C288BAE3CA0}" destId="{BA1F99DA-FF43-49CE-A576-9F84E25B862E}" srcOrd="1" destOrd="0" presId="urn:microsoft.com/office/officeart/2005/8/layout/hList7"/>
    <dgm:cxn modelId="{4AA9CEAF-732C-4ACD-A128-E17538B1CF3C}" type="presParOf" srcId="{A26ADFD9-464E-4C2C-A73D-0C288BAE3CA0}" destId="{4AD1883E-C346-402E-B6C3-2D559E372C9E}" srcOrd="2" destOrd="0" presId="urn:microsoft.com/office/officeart/2005/8/layout/hList7"/>
    <dgm:cxn modelId="{62E66156-9A63-4274-9303-F08113275FF2}" type="presParOf" srcId="{A26ADFD9-464E-4C2C-A73D-0C288BAE3CA0}" destId="{273A0FA2-73C3-483C-9579-50BD3BD2C648}" srcOrd="3" destOrd="0" presId="urn:microsoft.com/office/officeart/2005/8/layout/hList7"/>
    <dgm:cxn modelId="{4B9BC669-6E54-432E-8ADB-8CA64276F68C}" type="presParOf" srcId="{02C70EF6-D072-41B2-AA16-EADBDBCDACB7}" destId="{FD968FC7-7125-42BB-89AE-36556F5286A7}" srcOrd="1" destOrd="0" presId="urn:microsoft.com/office/officeart/2005/8/layout/hList7"/>
    <dgm:cxn modelId="{868C48F2-750D-4BF5-B09D-25ABE06B4AB6}" type="presParOf" srcId="{02C70EF6-D072-41B2-AA16-EADBDBCDACB7}" destId="{A4411A9A-D993-4D47-B159-3590F7202F62}" srcOrd="2" destOrd="0" presId="urn:microsoft.com/office/officeart/2005/8/layout/hList7"/>
    <dgm:cxn modelId="{20CA11DB-5F80-4B1B-BBE5-B2617E715EC2}" type="presParOf" srcId="{A4411A9A-D993-4D47-B159-3590F7202F62}" destId="{79DD0E3F-B394-4931-9789-5CBA502563F0}" srcOrd="0" destOrd="0" presId="urn:microsoft.com/office/officeart/2005/8/layout/hList7"/>
    <dgm:cxn modelId="{1844AEEB-7CAC-4A97-883B-F2861BE561E6}" type="presParOf" srcId="{A4411A9A-D993-4D47-B159-3590F7202F62}" destId="{ABD54841-876A-46D5-91D7-6866634D2E2B}" srcOrd="1" destOrd="0" presId="urn:microsoft.com/office/officeart/2005/8/layout/hList7"/>
    <dgm:cxn modelId="{27EED0FF-488C-4564-AF30-3DE7EC9170C2}" type="presParOf" srcId="{A4411A9A-D993-4D47-B159-3590F7202F62}" destId="{32A5F2F5-1797-40D9-898D-C538187410EB}" srcOrd="2" destOrd="0" presId="urn:microsoft.com/office/officeart/2005/8/layout/hList7"/>
    <dgm:cxn modelId="{67567CAA-4B46-4764-89D9-0321C40D4718}" type="presParOf" srcId="{A4411A9A-D993-4D47-B159-3590F7202F62}" destId="{1C869F51-4B29-4E2E-AFE3-45F8A067AD87}" srcOrd="3" destOrd="0" presId="urn:microsoft.com/office/officeart/2005/8/layout/hList7"/>
    <dgm:cxn modelId="{5A76C788-D4E8-4E97-84CA-CC3F2A2DC758}" type="presParOf" srcId="{02C70EF6-D072-41B2-AA16-EADBDBCDACB7}" destId="{335DBC50-D394-433C-BEB2-3B8D3221069D}" srcOrd="3" destOrd="0" presId="urn:microsoft.com/office/officeart/2005/8/layout/hList7"/>
    <dgm:cxn modelId="{E88724A3-6733-4D6E-B3FD-D5B9BECB81C5}" type="presParOf" srcId="{02C70EF6-D072-41B2-AA16-EADBDBCDACB7}" destId="{CA45C803-5280-47DF-BACD-1CEBCD146B6D}" srcOrd="4" destOrd="0" presId="urn:microsoft.com/office/officeart/2005/8/layout/hList7"/>
    <dgm:cxn modelId="{E58081A7-C412-4191-A2A2-8AFD4073BC0F}" type="presParOf" srcId="{CA45C803-5280-47DF-BACD-1CEBCD146B6D}" destId="{2564F3DE-0ECC-4CE7-8D59-C7564A0F10F8}" srcOrd="0" destOrd="0" presId="urn:microsoft.com/office/officeart/2005/8/layout/hList7"/>
    <dgm:cxn modelId="{706C0E32-4770-47BA-9E39-FBCD8CADBC66}" type="presParOf" srcId="{CA45C803-5280-47DF-BACD-1CEBCD146B6D}" destId="{7648B4A8-5E66-4FA4-9CA4-7A2FA01B2F7F}" srcOrd="1" destOrd="0" presId="urn:microsoft.com/office/officeart/2005/8/layout/hList7"/>
    <dgm:cxn modelId="{483AEBA6-48A4-44B1-A7C9-7729FE69A74D}" type="presParOf" srcId="{CA45C803-5280-47DF-BACD-1CEBCD146B6D}" destId="{0677BF8E-F38A-4653-B201-6783F3AB0B2C}" srcOrd="2" destOrd="0" presId="urn:microsoft.com/office/officeart/2005/8/layout/hList7"/>
    <dgm:cxn modelId="{E217E394-290D-473D-97A3-06772069FEA1}" type="presParOf" srcId="{CA45C803-5280-47DF-BACD-1CEBCD146B6D}" destId="{2D29CEB2-1E4C-4430-AD7C-5BD6BB274E4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3AAA9-6139-44EE-804B-00D80DD5398E}" type="doc">
      <dgm:prSet loTypeId="urn:microsoft.com/office/officeart/2005/8/layout/hList7" loCatId="process" qsTypeId="urn:microsoft.com/office/officeart/2005/8/quickstyle/simple2" qsCatId="simple" csTypeId="urn:microsoft.com/office/officeart/2005/8/colors/accent4_1" csCatId="accent4" phldr="1"/>
      <dgm:spPr/>
    </dgm:pt>
    <dgm:pt modelId="{62B311A1-F1E4-4A59-B81A-BE374D45B947}">
      <dgm:prSet phldrT="[Text]" custT="1"/>
      <dgm:spPr>
        <a:ln>
          <a:solidFill>
            <a:srgbClr val="48C5CC"/>
          </a:solidFill>
        </a:ln>
      </dgm:spPr>
      <dgm:t>
        <a:bodyPr/>
        <a:lstStyle/>
        <a:p>
          <a:r>
            <a:rPr lang="en-NZ" sz="1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1860s </a:t>
          </a:r>
        </a:p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Responsibility for native affairs transferred from British to Colonial Government in NZ 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85505C-4224-47B2-8EA7-6B1D3D7A7447}" type="parTrans" cxnId="{3C9AFC9B-A7F3-419E-A947-F6AAD8BE6E73}">
      <dgm:prSet/>
      <dgm:spPr/>
      <dgm:t>
        <a:bodyPr/>
        <a:lstStyle/>
        <a:p>
          <a:endParaRPr lang="en-NZ"/>
        </a:p>
      </dgm:t>
    </dgm:pt>
    <dgm:pt modelId="{62498DC1-F38B-4E44-AE92-DAE9E70E44E3}" type="sibTrans" cxnId="{3C9AFC9B-A7F3-419E-A947-F6AAD8BE6E73}">
      <dgm:prSet/>
      <dgm:spPr/>
      <dgm:t>
        <a:bodyPr/>
        <a:lstStyle/>
        <a:p>
          <a:endParaRPr lang="en-NZ"/>
        </a:p>
      </dgm:t>
    </dgm:pt>
    <dgm:pt modelId="{EDF3CDEC-E2C3-4C56-BEBF-7F7794770F11}">
      <dgm:prSet phldrT="[Text]" custT="1"/>
      <dgm:spPr>
        <a:ln>
          <a:solidFill>
            <a:srgbClr val="48C5CC"/>
          </a:solidFill>
        </a:ln>
      </dgm:spPr>
      <dgm:t>
        <a:bodyPr/>
        <a:lstStyle/>
        <a:p>
          <a:r>
            <a:rPr lang="en-NZ" sz="1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1862 &amp; 1865 </a:t>
          </a:r>
        </a:p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Native Lands Acts provided for registration of Māori land Title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0AF9BF-A9EC-40D1-9DD7-84D057CAB8A2}" type="parTrans" cxnId="{5897A77E-4DB9-4099-BC9C-31B2C1DE54C7}">
      <dgm:prSet/>
      <dgm:spPr/>
      <dgm:t>
        <a:bodyPr/>
        <a:lstStyle/>
        <a:p>
          <a:endParaRPr lang="en-NZ"/>
        </a:p>
      </dgm:t>
    </dgm:pt>
    <dgm:pt modelId="{83E51B05-5CE8-40FF-BDFA-48EFA4FA946E}" type="sibTrans" cxnId="{5897A77E-4DB9-4099-BC9C-31B2C1DE54C7}">
      <dgm:prSet/>
      <dgm:spPr/>
      <dgm:t>
        <a:bodyPr/>
        <a:lstStyle/>
        <a:p>
          <a:endParaRPr lang="en-NZ"/>
        </a:p>
      </dgm:t>
    </dgm:pt>
    <dgm:pt modelId="{4ADF80C5-C77A-4E3E-A7BA-04A646042935}">
      <dgm:prSet phldrT="[Text]" custT="1"/>
      <dgm:spPr>
        <a:ln>
          <a:solidFill>
            <a:srgbClr val="48C5CC"/>
          </a:solidFill>
        </a:ln>
      </dgm:spPr>
      <dgm:t>
        <a:bodyPr/>
        <a:lstStyle/>
        <a:p>
          <a:r>
            <a:rPr lang="en-NZ" sz="1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1867 Māori Representation Act </a:t>
          </a:r>
        </a:p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Introduced three Māori seats in the North Island and one in the South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7D701F-C639-449A-8DAD-302D2686CD73}" type="parTrans" cxnId="{68D06CA0-E261-43CD-88F4-603D59D81437}">
      <dgm:prSet/>
      <dgm:spPr/>
      <dgm:t>
        <a:bodyPr/>
        <a:lstStyle/>
        <a:p>
          <a:endParaRPr lang="en-NZ"/>
        </a:p>
      </dgm:t>
    </dgm:pt>
    <dgm:pt modelId="{E899F791-E44D-47E8-8522-2B36AE6F1F26}" type="sibTrans" cxnId="{68D06CA0-E261-43CD-88F4-603D59D81437}">
      <dgm:prSet/>
      <dgm:spPr/>
      <dgm:t>
        <a:bodyPr/>
        <a:lstStyle/>
        <a:p>
          <a:endParaRPr lang="en-NZ"/>
        </a:p>
      </dgm:t>
    </dgm:pt>
    <dgm:pt modelId="{031D4E8C-A820-418A-BB1D-2C10E094597A}" type="pres">
      <dgm:prSet presAssocID="{6363AAA9-6139-44EE-804B-00D80DD5398E}" presName="Name0" presStyleCnt="0">
        <dgm:presLayoutVars>
          <dgm:dir/>
          <dgm:resizeHandles val="exact"/>
        </dgm:presLayoutVars>
      </dgm:prSet>
      <dgm:spPr/>
    </dgm:pt>
    <dgm:pt modelId="{2B895704-E518-4B84-9363-E4F933C19BE8}" type="pres">
      <dgm:prSet presAssocID="{6363AAA9-6139-44EE-804B-00D80DD5398E}" presName="fgShape" presStyleLbl="fgShp" presStyleIdx="0" presStyleCnt="1"/>
      <dgm:spPr>
        <a:solidFill>
          <a:srgbClr val="48C5CC"/>
        </a:solidFill>
      </dgm:spPr>
    </dgm:pt>
    <dgm:pt modelId="{D94988A2-EBDC-4280-803D-9D6287E91BFC}" type="pres">
      <dgm:prSet presAssocID="{6363AAA9-6139-44EE-804B-00D80DD5398E}" presName="linComp" presStyleCnt="0"/>
      <dgm:spPr/>
    </dgm:pt>
    <dgm:pt modelId="{1BE43588-0618-451F-8D53-9AA39AF550DD}" type="pres">
      <dgm:prSet presAssocID="{62B311A1-F1E4-4A59-B81A-BE374D45B947}" presName="compNode" presStyleCnt="0"/>
      <dgm:spPr/>
    </dgm:pt>
    <dgm:pt modelId="{1877DDC3-58ED-45BD-868F-CAC5B724FD18}" type="pres">
      <dgm:prSet presAssocID="{62B311A1-F1E4-4A59-B81A-BE374D45B947}" presName="bkgdShape" presStyleLbl="node1" presStyleIdx="0" presStyleCnt="3"/>
      <dgm:spPr/>
      <dgm:t>
        <a:bodyPr/>
        <a:lstStyle/>
        <a:p>
          <a:endParaRPr lang="en-NZ"/>
        </a:p>
      </dgm:t>
    </dgm:pt>
    <dgm:pt modelId="{9C823591-76B3-4BF4-AA29-D6CBF8BD72C5}" type="pres">
      <dgm:prSet presAssocID="{62B311A1-F1E4-4A59-B81A-BE374D45B94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3C0C935-E2DD-49F5-A588-A665B462C7BF}" type="pres">
      <dgm:prSet presAssocID="{62B311A1-F1E4-4A59-B81A-BE374D45B947}" presName="invisiNode" presStyleLbl="node1" presStyleIdx="0" presStyleCnt="3"/>
      <dgm:spPr/>
    </dgm:pt>
    <dgm:pt modelId="{8F452DB8-E233-4880-B647-9130049ABC86}" type="pres">
      <dgm:prSet presAssocID="{62B311A1-F1E4-4A59-B81A-BE374D45B94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78AD44EB-DEFB-493D-A064-71C9D1BA2249}" type="pres">
      <dgm:prSet presAssocID="{62498DC1-F38B-4E44-AE92-DAE9E70E44E3}" presName="sibTrans" presStyleLbl="sibTrans2D1" presStyleIdx="0" presStyleCnt="0"/>
      <dgm:spPr/>
      <dgm:t>
        <a:bodyPr/>
        <a:lstStyle/>
        <a:p>
          <a:endParaRPr lang="en-NZ"/>
        </a:p>
      </dgm:t>
    </dgm:pt>
    <dgm:pt modelId="{2E531660-80E9-4E66-AEA6-1947EE28C2E8}" type="pres">
      <dgm:prSet presAssocID="{EDF3CDEC-E2C3-4C56-BEBF-7F7794770F11}" presName="compNode" presStyleCnt="0"/>
      <dgm:spPr/>
    </dgm:pt>
    <dgm:pt modelId="{22F90073-DDB4-4010-BD95-61740C0EB0E5}" type="pres">
      <dgm:prSet presAssocID="{EDF3CDEC-E2C3-4C56-BEBF-7F7794770F11}" presName="bkgdShape" presStyleLbl="node1" presStyleIdx="1" presStyleCnt="3"/>
      <dgm:spPr/>
      <dgm:t>
        <a:bodyPr/>
        <a:lstStyle/>
        <a:p>
          <a:endParaRPr lang="en-NZ"/>
        </a:p>
      </dgm:t>
    </dgm:pt>
    <dgm:pt modelId="{807F2FB3-BFEC-440E-828B-DD140FB18137}" type="pres">
      <dgm:prSet presAssocID="{EDF3CDEC-E2C3-4C56-BEBF-7F7794770F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3439786-68AA-4C71-B096-72A8F2D26317}" type="pres">
      <dgm:prSet presAssocID="{EDF3CDEC-E2C3-4C56-BEBF-7F7794770F11}" presName="invisiNode" presStyleLbl="node1" presStyleIdx="1" presStyleCnt="3"/>
      <dgm:spPr/>
    </dgm:pt>
    <dgm:pt modelId="{89A7242A-3965-46D4-8E5C-87565CCCC611}" type="pres">
      <dgm:prSet presAssocID="{EDF3CDEC-E2C3-4C56-BEBF-7F7794770F1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85C12583-D5C1-422F-A1D4-96F0AC3B7210}" type="pres">
      <dgm:prSet presAssocID="{83E51B05-5CE8-40FF-BDFA-48EFA4FA946E}" presName="sibTrans" presStyleLbl="sibTrans2D1" presStyleIdx="0" presStyleCnt="0"/>
      <dgm:spPr/>
      <dgm:t>
        <a:bodyPr/>
        <a:lstStyle/>
        <a:p>
          <a:endParaRPr lang="en-NZ"/>
        </a:p>
      </dgm:t>
    </dgm:pt>
    <dgm:pt modelId="{DA3594A3-CD38-4885-927D-5B319B48340F}" type="pres">
      <dgm:prSet presAssocID="{4ADF80C5-C77A-4E3E-A7BA-04A646042935}" presName="compNode" presStyleCnt="0"/>
      <dgm:spPr/>
    </dgm:pt>
    <dgm:pt modelId="{CDD76D77-DA58-4F83-9255-AAD1A2D357C5}" type="pres">
      <dgm:prSet presAssocID="{4ADF80C5-C77A-4E3E-A7BA-04A646042935}" presName="bkgdShape" presStyleLbl="node1" presStyleIdx="2" presStyleCnt="3"/>
      <dgm:spPr/>
      <dgm:t>
        <a:bodyPr/>
        <a:lstStyle/>
        <a:p>
          <a:endParaRPr lang="en-NZ"/>
        </a:p>
      </dgm:t>
    </dgm:pt>
    <dgm:pt modelId="{CA903281-8680-4FEF-9B53-67BE4A25F41F}" type="pres">
      <dgm:prSet presAssocID="{4ADF80C5-C77A-4E3E-A7BA-04A64604293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6809579-9349-4101-A7F6-0D688D5E3920}" type="pres">
      <dgm:prSet presAssocID="{4ADF80C5-C77A-4E3E-A7BA-04A646042935}" presName="invisiNode" presStyleLbl="node1" presStyleIdx="2" presStyleCnt="3"/>
      <dgm:spPr/>
    </dgm:pt>
    <dgm:pt modelId="{851E40A0-91AA-43B3-8205-8F727F39D618}" type="pres">
      <dgm:prSet presAssocID="{4ADF80C5-C77A-4E3E-A7BA-04A646042935}" presName="imagNod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411" t="-3927" r="-41728" b="-8802"/>
          </a:stretch>
        </a:blipFill>
        <a:ln>
          <a:noFill/>
        </a:ln>
      </dgm:spPr>
    </dgm:pt>
  </dgm:ptLst>
  <dgm:cxnLst>
    <dgm:cxn modelId="{3C9AFC9B-A7F3-419E-A947-F6AAD8BE6E73}" srcId="{6363AAA9-6139-44EE-804B-00D80DD5398E}" destId="{62B311A1-F1E4-4A59-B81A-BE374D45B947}" srcOrd="0" destOrd="0" parTransId="{D585505C-4224-47B2-8EA7-6B1D3D7A7447}" sibTransId="{62498DC1-F38B-4E44-AE92-DAE9E70E44E3}"/>
    <dgm:cxn modelId="{09242587-3B9C-42C2-9632-B2D1B671D7A5}" type="presOf" srcId="{62B311A1-F1E4-4A59-B81A-BE374D45B947}" destId="{9C823591-76B3-4BF4-AA29-D6CBF8BD72C5}" srcOrd="1" destOrd="0" presId="urn:microsoft.com/office/officeart/2005/8/layout/hList7"/>
    <dgm:cxn modelId="{00F6C6C4-1D1A-48EF-8C6C-6E12CBD1A222}" type="presOf" srcId="{EDF3CDEC-E2C3-4C56-BEBF-7F7794770F11}" destId="{807F2FB3-BFEC-440E-828B-DD140FB18137}" srcOrd="1" destOrd="0" presId="urn:microsoft.com/office/officeart/2005/8/layout/hList7"/>
    <dgm:cxn modelId="{182AD827-75CB-4DB3-886B-14BFC9171660}" type="presOf" srcId="{62498DC1-F38B-4E44-AE92-DAE9E70E44E3}" destId="{78AD44EB-DEFB-493D-A064-71C9D1BA2249}" srcOrd="0" destOrd="0" presId="urn:microsoft.com/office/officeart/2005/8/layout/hList7"/>
    <dgm:cxn modelId="{F945B7CD-B6D1-488A-980F-84A2B8C53969}" type="presOf" srcId="{4ADF80C5-C77A-4E3E-A7BA-04A646042935}" destId="{CA903281-8680-4FEF-9B53-67BE4A25F41F}" srcOrd="1" destOrd="0" presId="urn:microsoft.com/office/officeart/2005/8/layout/hList7"/>
    <dgm:cxn modelId="{2BC83D1F-27BD-4CD1-AEB3-82C765D35E3D}" type="presOf" srcId="{62B311A1-F1E4-4A59-B81A-BE374D45B947}" destId="{1877DDC3-58ED-45BD-868F-CAC5B724FD18}" srcOrd="0" destOrd="0" presId="urn:microsoft.com/office/officeart/2005/8/layout/hList7"/>
    <dgm:cxn modelId="{8DA5E3D5-4C8F-4106-A9CE-CA5837425E62}" type="presOf" srcId="{83E51B05-5CE8-40FF-BDFA-48EFA4FA946E}" destId="{85C12583-D5C1-422F-A1D4-96F0AC3B7210}" srcOrd="0" destOrd="0" presId="urn:microsoft.com/office/officeart/2005/8/layout/hList7"/>
    <dgm:cxn modelId="{0611E9D4-9E2B-4A40-939B-2CA9A8C012B2}" type="presOf" srcId="{4ADF80C5-C77A-4E3E-A7BA-04A646042935}" destId="{CDD76D77-DA58-4F83-9255-AAD1A2D357C5}" srcOrd="0" destOrd="0" presId="urn:microsoft.com/office/officeart/2005/8/layout/hList7"/>
    <dgm:cxn modelId="{68D06CA0-E261-43CD-88F4-603D59D81437}" srcId="{6363AAA9-6139-44EE-804B-00D80DD5398E}" destId="{4ADF80C5-C77A-4E3E-A7BA-04A646042935}" srcOrd="2" destOrd="0" parTransId="{E67D701F-C639-449A-8DAD-302D2686CD73}" sibTransId="{E899F791-E44D-47E8-8522-2B36AE6F1F26}"/>
    <dgm:cxn modelId="{5897A77E-4DB9-4099-BC9C-31B2C1DE54C7}" srcId="{6363AAA9-6139-44EE-804B-00D80DD5398E}" destId="{EDF3CDEC-E2C3-4C56-BEBF-7F7794770F11}" srcOrd="1" destOrd="0" parTransId="{D90AF9BF-A9EC-40D1-9DD7-84D057CAB8A2}" sibTransId="{83E51B05-5CE8-40FF-BDFA-48EFA4FA946E}"/>
    <dgm:cxn modelId="{3B256AE7-D4BE-4DF0-91AC-DFC40F41002B}" type="presOf" srcId="{EDF3CDEC-E2C3-4C56-BEBF-7F7794770F11}" destId="{22F90073-DDB4-4010-BD95-61740C0EB0E5}" srcOrd="0" destOrd="0" presId="urn:microsoft.com/office/officeart/2005/8/layout/hList7"/>
    <dgm:cxn modelId="{0D2C63FB-7349-4912-ACF9-058ACD952D57}" type="presOf" srcId="{6363AAA9-6139-44EE-804B-00D80DD5398E}" destId="{031D4E8C-A820-418A-BB1D-2C10E094597A}" srcOrd="0" destOrd="0" presId="urn:microsoft.com/office/officeart/2005/8/layout/hList7"/>
    <dgm:cxn modelId="{1373E1A2-7D54-4D8A-B8D7-8B99BBA40C04}" type="presParOf" srcId="{031D4E8C-A820-418A-BB1D-2C10E094597A}" destId="{2B895704-E518-4B84-9363-E4F933C19BE8}" srcOrd="0" destOrd="0" presId="urn:microsoft.com/office/officeart/2005/8/layout/hList7"/>
    <dgm:cxn modelId="{4799B178-EDCC-4245-B9EE-A27B9D2B220A}" type="presParOf" srcId="{031D4E8C-A820-418A-BB1D-2C10E094597A}" destId="{D94988A2-EBDC-4280-803D-9D6287E91BFC}" srcOrd="1" destOrd="0" presId="urn:microsoft.com/office/officeart/2005/8/layout/hList7"/>
    <dgm:cxn modelId="{02B8EBB4-B2DD-4F20-8074-583F63658207}" type="presParOf" srcId="{D94988A2-EBDC-4280-803D-9D6287E91BFC}" destId="{1BE43588-0618-451F-8D53-9AA39AF550DD}" srcOrd="0" destOrd="0" presId="urn:microsoft.com/office/officeart/2005/8/layout/hList7"/>
    <dgm:cxn modelId="{4933D0CE-FBC7-43EC-B184-6492D3DC42FA}" type="presParOf" srcId="{1BE43588-0618-451F-8D53-9AA39AF550DD}" destId="{1877DDC3-58ED-45BD-868F-CAC5B724FD18}" srcOrd="0" destOrd="0" presId="urn:microsoft.com/office/officeart/2005/8/layout/hList7"/>
    <dgm:cxn modelId="{947CC9CC-726E-4766-9357-851248214DB1}" type="presParOf" srcId="{1BE43588-0618-451F-8D53-9AA39AF550DD}" destId="{9C823591-76B3-4BF4-AA29-D6CBF8BD72C5}" srcOrd="1" destOrd="0" presId="urn:microsoft.com/office/officeart/2005/8/layout/hList7"/>
    <dgm:cxn modelId="{A4B20078-953B-47C0-936B-3B775C6FEB7B}" type="presParOf" srcId="{1BE43588-0618-451F-8D53-9AA39AF550DD}" destId="{93C0C935-E2DD-49F5-A588-A665B462C7BF}" srcOrd="2" destOrd="0" presId="urn:microsoft.com/office/officeart/2005/8/layout/hList7"/>
    <dgm:cxn modelId="{9CEEDC8E-9EA9-45F6-8469-B3332428FBBB}" type="presParOf" srcId="{1BE43588-0618-451F-8D53-9AA39AF550DD}" destId="{8F452DB8-E233-4880-B647-9130049ABC86}" srcOrd="3" destOrd="0" presId="urn:microsoft.com/office/officeart/2005/8/layout/hList7"/>
    <dgm:cxn modelId="{393F7820-C15A-4A23-9426-13E7B867EF95}" type="presParOf" srcId="{D94988A2-EBDC-4280-803D-9D6287E91BFC}" destId="{78AD44EB-DEFB-493D-A064-71C9D1BA2249}" srcOrd="1" destOrd="0" presId="urn:microsoft.com/office/officeart/2005/8/layout/hList7"/>
    <dgm:cxn modelId="{C6D0A8C7-85B5-4E3F-8A2F-434E2687C4A5}" type="presParOf" srcId="{D94988A2-EBDC-4280-803D-9D6287E91BFC}" destId="{2E531660-80E9-4E66-AEA6-1947EE28C2E8}" srcOrd="2" destOrd="0" presId="urn:microsoft.com/office/officeart/2005/8/layout/hList7"/>
    <dgm:cxn modelId="{9A341DF0-EA27-4745-8F50-F67DD5D3DA1B}" type="presParOf" srcId="{2E531660-80E9-4E66-AEA6-1947EE28C2E8}" destId="{22F90073-DDB4-4010-BD95-61740C0EB0E5}" srcOrd="0" destOrd="0" presId="urn:microsoft.com/office/officeart/2005/8/layout/hList7"/>
    <dgm:cxn modelId="{049433C2-7260-4C0F-839B-BED4D9D84778}" type="presParOf" srcId="{2E531660-80E9-4E66-AEA6-1947EE28C2E8}" destId="{807F2FB3-BFEC-440E-828B-DD140FB18137}" srcOrd="1" destOrd="0" presId="urn:microsoft.com/office/officeart/2005/8/layout/hList7"/>
    <dgm:cxn modelId="{0795A42C-E314-49B3-8C39-A644DF9CE320}" type="presParOf" srcId="{2E531660-80E9-4E66-AEA6-1947EE28C2E8}" destId="{F3439786-68AA-4C71-B096-72A8F2D26317}" srcOrd="2" destOrd="0" presId="urn:microsoft.com/office/officeart/2005/8/layout/hList7"/>
    <dgm:cxn modelId="{BCB9908C-1E33-4B13-B8B8-03DBCF56F8F9}" type="presParOf" srcId="{2E531660-80E9-4E66-AEA6-1947EE28C2E8}" destId="{89A7242A-3965-46D4-8E5C-87565CCCC611}" srcOrd="3" destOrd="0" presId="urn:microsoft.com/office/officeart/2005/8/layout/hList7"/>
    <dgm:cxn modelId="{3BCA8D92-03C4-4E6C-A5E8-4C02AAF580D1}" type="presParOf" srcId="{D94988A2-EBDC-4280-803D-9D6287E91BFC}" destId="{85C12583-D5C1-422F-A1D4-96F0AC3B7210}" srcOrd="3" destOrd="0" presId="urn:microsoft.com/office/officeart/2005/8/layout/hList7"/>
    <dgm:cxn modelId="{345659E6-A7DA-4075-B3A0-4561AE9EDBA8}" type="presParOf" srcId="{D94988A2-EBDC-4280-803D-9D6287E91BFC}" destId="{DA3594A3-CD38-4885-927D-5B319B48340F}" srcOrd="4" destOrd="0" presId="urn:microsoft.com/office/officeart/2005/8/layout/hList7"/>
    <dgm:cxn modelId="{494F3F6D-3ECC-4716-ACB2-EAAF84892310}" type="presParOf" srcId="{DA3594A3-CD38-4885-927D-5B319B48340F}" destId="{CDD76D77-DA58-4F83-9255-AAD1A2D357C5}" srcOrd="0" destOrd="0" presId="urn:microsoft.com/office/officeart/2005/8/layout/hList7"/>
    <dgm:cxn modelId="{020AE5A5-06AF-4829-89E1-3955E8F525E4}" type="presParOf" srcId="{DA3594A3-CD38-4885-927D-5B319B48340F}" destId="{CA903281-8680-4FEF-9B53-67BE4A25F41F}" srcOrd="1" destOrd="0" presId="urn:microsoft.com/office/officeart/2005/8/layout/hList7"/>
    <dgm:cxn modelId="{1E7673F8-103E-4472-A523-C5E0F059C253}" type="presParOf" srcId="{DA3594A3-CD38-4885-927D-5B319B48340F}" destId="{16809579-9349-4101-A7F6-0D688D5E3920}" srcOrd="2" destOrd="0" presId="urn:microsoft.com/office/officeart/2005/8/layout/hList7"/>
    <dgm:cxn modelId="{231295A4-8A8D-469D-8CA0-D100D7C29BCF}" type="presParOf" srcId="{DA3594A3-CD38-4885-927D-5B319B48340F}" destId="{851E40A0-91AA-43B3-8205-8F727F39D6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3AAA9-6139-44EE-804B-00D80DD5398E}" type="doc">
      <dgm:prSet loTypeId="urn:microsoft.com/office/officeart/2005/8/layout/hList7" loCatId="process" qsTypeId="urn:microsoft.com/office/officeart/2005/8/quickstyle/simple2" qsCatId="simple" csTypeId="urn:microsoft.com/office/officeart/2005/8/colors/accent4_1" csCatId="accent4" phldr="1"/>
      <dgm:spPr/>
    </dgm:pt>
    <dgm:pt modelId="{62B311A1-F1E4-4A59-B81A-BE374D45B947}">
      <dgm:prSet phldrT="[Text]" custT="1"/>
      <dgm:spPr>
        <a:solidFill>
          <a:schemeClr val="bg1"/>
        </a:solidFill>
        <a:ln>
          <a:solidFill>
            <a:srgbClr val="C55241"/>
          </a:solidFill>
        </a:ln>
      </dgm:spPr>
      <dgm:t>
        <a:bodyPr/>
        <a:lstStyle/>
        <a:p>
          <a:r>
            <a:rPr lang="en-NZ" sz="1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1896</a:t>
          </a:r>
        </a:p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privilege to vote in general seats where Māori also held land was abolished, but European men continued to have dual votes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85505C-4224-47B2-8EA7-6B1D3D7A7447}" type="parTrans" cxnId="{3C9AFC9B-A7F3-419E-A947-F6AAD8BE6E73}">
      <dgm:prSet/>
      <dgm:spPr/>
      <dgm:t>
        <a:bodyPr/>
        <a:lstStyle/>
        <a:p>
          <a:endParaRPr lang="en-NZ"/>
        </a:p>
      </dgm:t>
    </dgm:pt>
    <dgm:pt modelId="{62498DC1-F38B-4E44-AE92-DAE9E70E44E3}" type="sibTrans" cxnId="{3C9AFC9B-A7F3-419E-A947-F6AAD8BE6E73}">
      <dgm:prSet/>
      <dgm:spPr/>
      <dgm:t>
        <a:bodyPr/>
        <a:lstStyle/>
        <a:p>
          <a:endParaRPr lang="en-NZ"/>
        </a:p>
      </dgm:t>
    </dgm:pt>
    <dgm:pt modelId="{4ADF80C5-C77A-4E3E-A7BA-04A646042935}">
      <dgm:prSet phldrT="[Text]" custT="1"/>
      <dgm:spPr>
        <a:ln>
          <a:solidFill>
            <a:srgbClr val="C55241"/>
          </a:solidFill>
        </a:ln>
      </dgm:spPr>
      <dgm:t>
        <a:bodyPr/>
        <a:lstStyle/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Representation Act was renewed indefinitely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7D701F-C639-449A-8DAD-302D2686CD73}" type="parTrans" cxnId="{68D06CA0-E261-43CD-88F4-603D59D81437}">
      <dgm:prSet/>
      <dgm:spPr/>
      <dgm:t>
        <a:bodyPr/>
        <a:lstStyle/>
        <a:p>
          <a:endParaRPr lang="en-NZ"/>
        </a:p>
      </dgm:t>
    </dgm:pt>
    <dgm:pt modelId="{E899F791-E44D-47E8-8522-2B36AE6F1F26}" type="sibTrans" cxnId="{68D06CA0-E261-43CD-88F4-603D59D81437}">
      <dgm:prSet/>
      <dgm:spPr/>
      <dgm:t>
        <a:bodyPr/>
        <a:lstStyle/>
        <a:p>
          <a:endParaRPr lang="en-NZ"/>
        </a:p>
      </dgm:t>
    </dgm:pt>
    <dgm:pt modelId="{EDF3CDEC-E2C3-4C56-BEBF-7F7794770F11}">
      <dgm:prSet phldrT="[Text]" custT="1"/>
      <dgm:spPr>
        <a:noFill/>
        <a:ln>
          <a:solidFill>
            <a:srgbClr val="C55241"/>
          </a:solidFill>
        </a:ln>
      </dgm:spPr>
      <dgm:t>
        <a:bodyPr/>
        <a:lstStyle/>
        <a:p>
          <a:r>
            <a:rPr lang="en-NZ" sz="18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1872 </a:t>
          </a:r>
        </a:p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1867 Māori Representation Act was renewed for another five years 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E51B05-5CE8-40FF-BDFA-48EFA4FA946E}" type="sibTrans" cxnId="{5897A77E-4DB9-4099-BC9C-31B2C1DE54C7}">
      <dgm:prSet/>
      <dgm:spPr/>
      <dgm:t>
        <a:bodyPr/>
        <a:lstStyle/>
        <a:p>
          <a:endParaRPr lang="en-NZ"/>
        </a:p>
      </dgm:t>
    </dgm:pt>
    <dgm:pt modelId="{D90AF9BF-A9EC-40D1-9DD7-84D057CAB8A2}" type="parTrans" cxnId="{5897A77E-4DB9-4099-BC9C-31B2C1DE54C7}">
      <dgm:prSet/>
      <dgm:spPr/>
      <dgm:t>
        <a:bodyPr/>
        <a:lstStyle/>
        <a:p>
          <a:endParaRPr lang="en-NZ"/>
        </a:p>
      </dgm:t>
    </dgm:pt>
    <dgm:pt modelId="{F2C064CF-CC96-4708-9612-CB0439C77CD5}" type="pres">
      <dgm:prSet presAssocID="{6363AAA9-6139-44EE-804B-00D80DD5398E}" presName="Name0" presStyleCnt="0">
        <dgm:presLayoutVars>
          <dgm:dir/>
          <dgm:resizeHandles val="exact"/>
        </dgm:presLayoutVars>
      </dgm:prSet>
      <dgm:spPr/>
    </dgm:pt>
    <dgm:pt modelId="{0373F738-4255-487F-845E-765069C01053}" type="pres">
      <dgm:prSet presAssocID="{6363AAA9-6139-44EE-804B-00D80DD5398E}" presName="fgShape" presStyleLbl="fgShp" presStyleIdx="0" presStyleCnt="1"/>
      <dgm:spPr>
        <a:solidFill>
          <a:srgbClr val="C55241"/>
        </a:solidFill>
      </dgm:spPr>
    </dgm:pt>
    <dgm:pt modelId="{4EC2F634-CDFF-44D8-8A8D-4AC321B17458}" type="pres">
      <dgm:prSet presAssocID="{6363AAA9-6139-44EE-804B-00D80DD5398E}" presName="linComp" presStyleCnt="0"/>
      <dgm:spPr/>
    </dgm:pt>
    <dgm:pt modelId="{24134C97-E67E-4176-BAEF-DE915F4C054F}" type="pres">
      <dgm:prSet presAssocID="{62B311A1-F1E4-4A59-B81A-BE374D45B947}" presName="compNode" presStyleCnt="0"/>
      <dgm:spPr/>
    </dgm:pt>
    <dgm:pt modelId="{3857969F-45B8-4ED8-AB6E-B99D0167055F}" type="pres">
      <dgm:prSet presAssocID="{62B311A1-F1E4-4A59-B81A-BE374D45B947}" presName="bkgdShape" presStyleLbl="node1" presStyleIdx="0" presStyleCnt="3"/>
      <dgm:spPr/>
      <dgm:t>
        <a:bodyPr/>
        <a:lstStyle/>
        <a:p>
          <a:endParaRPr lang="en-NZ"/>
        </a:p>
      </dgm:t>
    </dgm:pt>
    <dgm:pt modelId="{A163CC34-DCC3-4E18-8B57-54EDEE633A53}" type="pres">
      <dgm:prSet presAssocID="{62B311A1-F1E4-4A59-B81A-BE374D45B94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825505F-15C5-4F98-B619-BF0F54D471A8}" type="pres">
      <dgm:prSet presAssocID="{62B311A1-F1E4-4A59-B81A-BE374D45B947}" presName="invisiNode" presStyleLbl="node1" presStyleIdx="0" presStyleCnt="3"/>
      <dgm:spPr/>
    </dgm:pt>
    <dgm:pt modelId="{A3B032A1-5E67-49FE-84DA-4D6AFDA858CB}" type="pres">
      <dgm:prSet presAssocID="{62B311A1-F1E4-4A59-B81A-BE374D45B94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</dgm:spPr>
    </dgm:pt>
    <dgm:pt modelId="{790430CB-6E77-454D-BED9-B5678AD49E72}" type="pres">
      <dgm:prSet presAssocID="{62498DC1-F38B-4E44-AE92-DAE9E70E44E3}" presName="sibTrans" presStyleLbl="sibTrans2D1" presStyleIdx="0" presStyleCnt="0"/>
      <dgm:spPr/>
      <dgm:t>
        <a:bodyPr/>
        <a:lstStyle/>
        <a:p>
          <a:endParaRPr lang="en-NZ"/>
        </a:p>
      </dgm:t>
    </dgm:pt>
    <dgm:pt modelId="{D820754B-E049-41B1-B545-3981469E19DE}" type="pres">
      <dgm:prSet presAssocID="{EDF3CDEC-E2C3-4C56-BEBF-7F7794770F11}" presName="compNode" presStyleCnt="0"/>
      <dgm:spPr/>
    </dgm:pt>
    <dgm:pt modelId="{39C4730D-3C0B-4F58-95BD-58FF97E907F0}" type="pres">
      <dgm:prSet presAssocID="{EDF3CDEC-E2C3-4C56-BEBF-7F7794770F11}" presName="bkgdShape" presStyleLbl="node1" presStyleIdx="1" presStyleCnt="3"/>
      <dgm:spPr/>
      <dgm:t>
        <a:bodyPr/>
        <a:lstStyle/>
        <a:p>
          <a:endParaRPr lang="en-NZ"/>
        </a:p>
      </dgm:t>
    </dgm:pt>
    <dgm:pt modelId="{DCEF0225-0B25-476B-A051-5E231335FE1F}" type="pres">
      <dgm:prSet presAssocID="{EDF3CDEC-E2C3-4C56-BEBF-7F7794770F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674869B-5403-4A34-BBAD-2EB9279C5897}" type="pres">
      <dgm:prSet presAssocID="{EDF3CDEC-E2C3-4C56-BEBF-7F7794770F11}" presName="invisiNode" presStyleLbl="node1" presStyleIdx="1" presStyleCnt="3"/>
      <dgm:spPr/>
    </dgm:pt>
    <dgm:pt modelId="{74B3E95E-2FE0-4144-908C-B8ED57249406}" type="pres">
      <dgm:prSet presAssocID="{EDF3CDEC-E2C3-4C56-BEBF-7F7794770F1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FA965136-4E68-4284-99D3-548B19F351E5}" type="pres">
      <dgm:prSet presAssocID="{83E51B05-5CE8-40FF-BDFA-48EFA4FA946E}" presName="sibTrans" presStyleLbl="sibTrans2D1" presStyleIdx="0" presStyleCnt="0"/>
      <dgm:spPr/>
      <dgm:t>
        <a:bodyPr/>
        <a:lstStyle/>
        <a:p>
          <a:endParaRPr lang="en-NZ"/>
        </a:p>
      </dgm:t>
    </dgm:pt>
    <dgm:pt modelId="{72E803DA-9447-4FFE-AFAD-3DCB9E0F13CE}" type="pres">
      <dgm:prSet presAssocID="{4ADF80C5-C77A-4E3E-A7BA-04A646042935}" presName="compNode" presStyleCnt="0"/>
      <dgm:spPr/>
    </dgm:pt>
    <dgm:pt modelId="{9DFC6F06-7F4B-4580-A010-43E2EAD8F048}" type="pres">
      <dgm:prSet presAssocID="{4ADF80C5-C77A-4E3E-A7BA-04A646042935}" presName="bkgdShape" presStyleLbl="node1" presStyleIdx="2" presStyleCnt="3"/>
      <dgm:spPr/>
      <dgm:t>
        <a:bodyPr/>
        <a:lstStyle/>
        <a:p>
          <a:endParaRPr lang="en-NZ"/>
        </a:p>
      </dgm:t>
    </dgm:pt>
    <dgm:pt modelId="{DEA43FD0-7400-49EB-BA37-9E40281B6604}" type="pres">
      <dgm:prSet presAssocID="{4ADF80C5-C77A-4E3E-A7BA-04A64604293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D246005-13D6-4A64-9E42-797B37C97FE8}" type="pres">
      <dgm:prSet presAssocID="{4ADF80C5-C77A-4E3E-A7BA-04A646042935}" presName="invisiNode" presStyleLbl="node1" presStyleIdx="2" presStyleCnt="3"/>
      <dgm:spPr/>
    </dgm:pt>
    <dgm:pt modelId="{537133C2-B172-4F3A-96DE-1CA622FFD3C6}" type="pres">
      <dgm:prSet presAssocID="{4ADF80C5-C77A-4E3E-A7BA-04A646042935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</dgm:ptLst>
  <dgm:cxnLst>
    <dgm:cxn modelId="{3C9AFC9B-A7F3-419E-A947-F6AAD8BE6E73}" srcId="{6363AAA9-6139-44EE-804B-00D80DD5398E}" destId="{62B311A1-F1E4-4A59-B81A-BE374D45B947}" srcOrd="0" destOrd="0" parTransId="{D585505C-4224-47B2-8EA7-6B1D3D7A7447}" sibTransId="{62498DC1-F38B-4E44-AE92-DAE9E70E44E3}"/>
    <dgm:cxn modelId="{EDB63245-D554-4336-B4E0-1E3E614CC91B}" type="presOf" srcId="{4ADF80C5-C77A-4E3E-A7BA-04A646042935}" destId="{9DFC6F06-7F4B-4580-A010-43E2EAD8F048}" srcOrd="0" destOrd="0" presId="urn:microsoft.com/office/officeart/2005/8/layout/hList7"/>
    <dgm:cxn modelId="{FFA3421A-8C6E-4DFC-BC7B-B50A31EDCAD2}" type="presOf" srcId="{62B311A1-F1E4-4A59-B81A-BE374D45B947}" destId="{3857969F-45B8-4ED8-AB6E-B99D0167055F}" srcOrd="0" destOrd="0" presId="urn:microsoft.com/office/officeart/2005/8/layout/hList7"/>
    <dgm:cxn modelId="{36F73782-5A19-4747-A61D-5E14A22B5D83}" type="presOf" srcId="{83E51B05-5CE8-40FF-BDFA-48EFA4FA946E}" destId="{FA965136-4E68-4284-99D3-548B19F351E5}" srcOrd="0" destOrd="0" presId="urn:microsoft.com/office/officeart/2005/8/layout/hList7"/>
    <dgm:cxn modelId="{27AA8ABD-3D0D-4DD5-AD7B-9890A17484ED}" type="presOf" srcId="{62498DC1-F38B-4E44-AE92-DAE9E70E44E3}" destId="{790430CB-6E77-454D-BED9-B5678AD49E72}" srcOrd="0" destOrd="0" presId="urn:microsoft.com/office/officeart/2005/8/layout/hList7"/>
    <dgm:cxn modelId="{BFD84B41-8609-4D86-902F-EEC7020371A9}" type="presOf" srcId="{EDF3CDEC-E2C3-4C56-BEBF-7F7794770F11}" destId="{39C4730D-3C0B-4F58-95BD-58FF97E907F0}" srcOrd="0" destOrd="0" presId="urn:microsoft.com/office/officeart/2005/8/layout/hList7"/>
    <dgm:cxn modelId="{E88B9BD9-D622-4209-AD17-DC2FFB22B201}" type="presOf" srcId="{EDF3CDEC-E2C3-4C56-BEBF-7F7794770F11}" destId="{DCEF0225-0B25-476B-A051-5E231335FE1F}" srcOrd="1" destOrd="0" presId="urn:microsoft.com/office/officeart/2005/8/layout/hList7"/>
    <dgm:cxn modelId="{D3CBC101-01D3-4C97-A219-B112434DA6AD}" type="presOf" srcId="{6363AAA9-6139-44EE-804B-00D80DD5398E}" destId="{F2C064CF-CC96-4708-9612-CB0439C77CD5}" srcOrd="0" destOrd="0" presId="urn:microsoft.com/office/officeart/2005/8/layout/hList7"/>
    <dgm:cxn modelId="{68D06CA0-E261-43CD-88F4-603D59D81437}" srcId="{6363AAA9-6139-44EE-804B-00D80DD5398E}" destId="{4ADF80C5-C77A-4E3E-A7BA-04A646042935}" srcOrd="2" destOrd="0" parTransId="{E67D701F-C639-449A-8DAD-302D2686CD73}" sibTransId="{E899F791-E44D-47E8-8522-2B36AE6F1F26}"/>
    <dgm:cxn modelId="{DF0C0916-162C-4AEA-8C96-7186DDE7D8C5}" type="presOf" srcId="{62B311A1-F1E4-4A59-B81A-BE374D45B947}" destId="{A163CC34-DCC3-4E18-8B57-54EDEE633A53}" srcOrd="1" destOrd="0" presId="urn:microsoft.com/office/officeart/2005/8/layout/hList7"/>
    <dgm:cxn modelId="{5897A77E-4DB9-4099-BC9C-31B2C1DE54C7}" srcId="{6363AAA9-6139-44EE-804B-00D80DD5398E}" destId="{EDF3CDEC-E2C3-4C56-BEBF-7F7794770F11}" srcOrd="1" destOrd="0" parTransId="{D90AF9BF-A9EC-40D1-9DD7-84D057CAB8A2}" sibTransId="{83E51B05-5CE8-40FF-BDFA-48EFA4FA946E}"/>
    <dgm:cxn modelId="{6D385BB5-2DCB-490D-AB9C-6FB20B8A3AAA}" type="presOf" srcId="{4ADF80C5-C77A-4E3E-A7BA-04A646042935}" destId="{DEA43FD0-7400-49EB-BA37-9E40281B6604}" srcOrd="1" destOrd="0" presId="urn:microsoft.com/office/officeart/2005/8/layout/hList7"/>
    <dgm:cxn modelId="{9B428358-1C1C-479A-BB48-385B83463645}" type="presParOf" srcId="{F2C064CF-CC96-4708-9612-CB0439C77CD5}" destId="{0373F738-4255-487F-845E-765069C01053}" srcOrd="0" destOrd="0" presId="urn:microsoft.com/office/officeart/2005/8/layout/hList7"/>
    <dgm:cxn modelId="{CBD7B532-8886-44AA-A4E9-78C9BB23CB85}" type="presParOf" srcId="{F2C064CF-CC96-4708-9612-CB0439C77CD5}" destId="{4EC2F634-CDFF-44D8-8A8D-4AC321B17458}" srcOrd="1" destOrd="0" presId="urn:microsoft.com/office/officeart/2005/8/layout/hList7"/>
    <dgm:cxn modelId="{D4E57130-D7A0-4191-8FE8-EA6A6B50E765}" type="presParOf" srcId="{4EC2F634-CDFF-44D8-8A8D-4AC321B17458}" destId="{24134C97-E67E-4176-BAEF-DE915F4C054F}" srcOrd="0" destOrd="0" presId="urn:microsoft.com/office/officeart/2005/8/layout/hList7"/>
    <dgm:cxn modelId="{E9CBEFDF-C02E-40FC-91B9-0DB3938990F4}" type="presParOf" srcId="{24134C97-E67E-4176-BAEF-DE915F4C054F}" destId="{3857969F-45B8-4ED8-AB6E-B99D0167055F}" srcOrd="0" destOrd="0" presId="urn:microsoft.com/office/officeart/2005/8/layout/hList7"/>
    <dgm:cxn modelId="{83D6CD39-B99E-43D7-A622-9FB3D6DAF519}" type="presParOf" srcId="{24134C97-E67E-4176-BAEF-DE915F4C054F}" destId="{A163CC34-DCC3-4E18-8B57-54EDEE633A53}" srcOrd="1" destOrd="0" presId="urn:microsoft.com/office/officeart/2005/8/layout/hList7"/>
    <dgm:cxn modelId="{E1014DC2-3169-478D-A02F-FDC2D4466DA3}" type="presParOf" srcId="{24134C97-E67E-4176-BAEF-DE915F4C054F}" destId="{E825505F-15C5-4F98-B619-BF0F54D471A8}" srcOrd="2" destOrd="0" presId="urn:microsoft.com/office/officeart/2005/8/layout/hList7"/>
    <dgm:cxn modelId="{1EA97972-707A-4185-8C4E-29E205953CBE}" type="presParOf" srcId="{24134C97-E67E-4176-BAEF-DE915F4C054F}" destId="{A3B032A1-5E67-49FE-84DA-4D6AFDA858CB}" srcOrd="3" destOrd="0" presId="urn:microsoft.com/office/officeart/2005/8/layout/hList7"/>
    <dgm:cxn modelId="{F3711ECD-76CA-4E88-AB1E-43C35570A3C3}" type="presParOf" srcId="{4EC2F634-CDFF-44D8-8A8D-4AC321B17458}" destId="{790430CB-6E77-454D-BED9-B5678AD49E72}" srcOrd="1" destOrd="0" presId="urn:microsoft.com/office/officeart/2005/8/layout/hList7"/>
    <dgm:cxn modelId="{8164D991-7896-46A6-91CF-C45749853912}" type="presParOf" srcId="{4EC2F634-CDFF-44D8-8A8D-4AC321B17458}" destId="{D820754B-E049-41B1-B545-3981469E19DE}" srcOrd="2" destOrd="0" presId="urn:microsoft.com/office/officeart/2005/8/layout/hList7"/>
    <dgm:cxn modelId="{7864ABCE-54BE-44B2-80A4-4CD90C1F66C3}" type="presParOf" srcId="{D820754B-E049-41B1-B545-3981469E19DE}" destId="{39C4730D-3C0B-4F58-95BD-58FF97E907F0}" srcOrd="0" destOrd="0" presId="urn:microsoft.com/office/officeart/2005/8/layout/hList7"/>
    <dgm:cxn modelId="{EC21441C-461F-4CA9-8187-66081E478677}" type="presParOf" srcId="{D820754B-E049-41B1-B545-3981469E19DE}" destId="{DCEF0225-0B25-476B-A051-5E231335FE1F}" srcOrd="1" destOrd="0" presId="urn:microsoft.com/office/officeart/2005/8/layout/hList7"/>
    <dgm:cxn modelId="{0ADE6BD6-AF25-4C0E-A4B5-BE49AB5D79A6}" type="presParOf" srcId="{D820754B-E049-41B1-B545-3981469E19DE}" destId="{0674869B-5403-4A34-BBAD-2EB9279C5897}" srcOrd="2" destOrd="0" presId="urn:microsoft.com/office/officeart/2005/8/layout/hList7"/>
    <dgm:cxn modelId="{7A7B8D96-CB33-4048-BEB5-FC202446D448}" type="presParOf" srcId="{D820754B-E049-41B1-B545-3981469E19DE}" destId="{74B3E95E-2FE0-4144-908C-B8ED57249406}" srcOrd="3" destOrd="0" presId="urn:microsoft.com/office/officeart/2005/8/layout/hList7"/>
    <dgm:cxn modelId="{B513CF39-6607-41C4-9F42-78A978E11257}" type="presParOf" srcId="{4EC2F634-CDFF-44D8-8A8D-4AC321B17458}" destId="{FA965136-4E68-4284-99D3-548B19F351E5}" srcOrd="3" destOrd="0" presId="urn:microsoft.com/office/officeart/2005/8/layout/hList7"/>
    <dgm:cxn modelId="{96B284BD-4F98-4236-B37D-60B5BD44190B}" type="presParOf" srcId="{4EC2F634-CDFF-44D8-8A8D-4AC321B17458}" destId="{72E803DA-9447-4FFE-AFAD-3DCB9E0F13CE}" srcOrd="4" destOrd="0" presId="urn:microsoft.com/office/officeart/2005/8/layout/hList7"/>
    <dgm:cxn modelId="{3E55A414-E618-490C-9D9B-2D073C1A9915}" type="presParOf" srcId="{72E803DA-9447-4FFE-AFAD-3DCB9E0F13CE}" destId="{9DFC6F06-7F4B-4580-A010-43E2EAD8F048}" srcOrd="0" destOrd="0" presId="urn:microsoft.com/office/officeart/2005/8/layout/hList7"/>
    <dgm:cxn modelId="{FE3D2C59-F23D-4600-860C-B9EAEF57E832}" type="presParOf" srcId="{72E803DA-9447-4FFE-AFAD-3DCB9E0F13CE}" destId="{DEA43FD0-7400-49EB-BA37-9E40281B6604}" srcOrd="1" destOrd="0" presId="urn:microsoft.com/office/officeart/2005/8/layout/hList7"/>
    <dgm:cxn modelId="{D95F7BB5-F963-406F-95BF-29D93827BCF1}" type="presParOf" srcId="{72E803DA-9447-4FFE-AFAD-3DCB9E0F13CE}" destId="{AD246005-13D6-4A64-9E42-797B37C97FE8}" srcOrd="2" destOrd="0" presId="urn:microsoft.com/office/officeart/2005/8/layout/hList7"/>
    <dgm:cxn modelId="{5095DBCD-838D-497E-A08D-0576961D4513}" type="presParOf" srcId="{72E803DA-9447-4FFE-AFAD-3DCB9E0F13CE}" destId="{537133C2-B172-4F3A-96DE-1CA622FFD3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734A4A-9B35-4BA3-A7D1-118277A129BA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NZ"/>
        </a:p>
      </dgm:t>
    </dgm:pt>
    <dgm:pt modelId="{27BA15F3-56F4-472B-ACE8-A00EA6FC0BB9}">
      <dgm:prSet phldrT="[Text]"/>
      <dgm:spPr/>
      <dgm:t>
        <a:bodyPr/>
        <a:lstStyle/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in Parliament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A501CF-1A95-426C-A9A6-A6C763E75DF9}" type="parTrans" cxnId="{06A2E1F7-DAA0-4855-A141-9B4180434952}">
      <dgm:prSet/>
      <dgm:spPr/>
      <dgm:t>
        <a:bodyPr/>
        <a:lstStyle/>
        <a:p>
          <a:endParaRPr lang="en-NZ"/>
        </a:p>
      </dgm:t>
    </dgm:pt>
    <dgm:pt modelId="{15A3E2D8-E877-4C0D-B1B0-3ADBADD27F94}" type="sibTrans" cxnId="{06A2E1F7-DAA0-4855-A141-9B4180434952}">
      <dgm:prSet/>
      <dgm:spPr/>
      <dgm:t>
        <a:bodyPr/>
        <a:lstStyle/>
        <a:p>
          <a:endParaRPr lang="en-NZ"/>
        </a:p>
      </dgm:t>
    </dgm:pt>
    <dgm:pt modelId="{35894887-0EB6-4330-B108-F35ABCA30368}">
      <dgm:prSet phldrT="[Text]"/>
      <dgm:spPr/>
      <dgm:t>
        <a:bodyPr/>
        <a:lstStyle/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1872 two Māori nominated to Legislative Council (abolished 1950)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C1BAE80-FA18-4D3F-BF10-284ABC79BF89}" type="parTrans" cxnId="{32D3D809-C391-4658-870A-8D76B3551613}">
      <dgm:prSet/>
      <dgm:spPr/>
      <dgm:t>
        <a:bodyPr/>
        <a:lstStyle/>
        <a:p>
          <a:endParaRPr lang="en-NZ"/>
        </a:p>
      </dgm:t>
    </dgm:pt>
    <dgm:pt modelId="{AA728765-494E-4F06-8662-728B10522FBD}" type="sibTrans" cxnId="{32D3D809-C391-4658-870A-8D76B3551613}">
      <dgm:prSet/>
      <dgm:spPr/>
      <dgm:t>
        <a:bodyPr/>
        <a:lstStyle/>
        <a:p>
          <a:endParaRPr lang="en-NZ"/>
        </a:p>
      </dgm:t>
    </dgm:pt>
    <dgm:pt modelId="{B93C9A09-B9BD-4EFD-9A48-3E8BD28796A5}">
      <dgm:prSet phldrT="[Text]"/>
      <dgm:spPr/>
      <dgm:t>
        <a:bodyPr/>
        <a:lstStyle/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 four Members sat on the Māori Affairs Committee set up in 1872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F50C95A-2EF2-4CAD-BC15-8DC6A0E7A3A9}" type="parTrans" cxnId="{59994606-26B6-44C7-9E2D-C302C81FD523}">
      <dgm:prSet/>
      <dgm:spPr/>
      <dgm:t>
        <a:bodyPr/>
        <a:lstStyle/>
        <a:p>
          <a:endParaRPr lang="en-NZ"/>
        </a:p>
      </dgm:t>
    </dgm:pt>
    <dgm:pt modelId="{F7124B7E-9B43-4117-A49F-7601D99456D7}" type="sibTrans" cxnId="{59994606-26B6-44C7-9E2D-C302C81FD523}">
      <dgm:prSet/>
      <dgm:spPr/>
      <dgm:t>
        <a:bodyPr/>
        <a:lstStyle/>
        <a:p>
          <a:endParaRPr lang="en-NZ"/>
        </a:p>
      </dgm:t>
    </dgm:pt>
    <dgm:pt modelId="{9068BC45-ECF4-4B8F-ADFC-2C6C5CF2F3D0}">
      <dgm:prSet phldrT="[Text]"/>
      <dgm:spPr/>
      <dgm:t>
        <a:bodyPr/>
        <a:lstStyle/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1893 Māori and </a:t>
          </a:r>
          <a:r>
            <a:rPr lang="en-NZ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Pakeha</a:t>
          </a:r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women got the vote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315E81-7500-441B-B8E0-481506EF80FE}" type="parTrans" cxnId="{56343CA5-23E3-484A-BC2D-08BFF8EF98EF}">
      <dgm:prSet/>
      <dgm:spPr/>
      <dgm:t>
        <a:bodyPr/>
        <a:lstStyle/>
        <a:p>
          <a:endParaRPr lang="en-NZ"/>
        </a:p>
      </dgm:t>
    </dgm:pt>
    <dgm:pt modelId="{DEC4B6CA-D068-4D39-A00C-279654A77F1D}" type="sibTrans" cxnId="{56343CA5-23E3-484A-BC2D-08BFF8EF98EF}">
      <dgm:prSet/>
      <dgm:spPr/>
      <dgm:t>
        <a:bodyPr/>
        <a:lstStyle/>
        <a:p>
          <a:endParaRPr lang="en-NZ"/>
        </a:p>
      </dgm:t>
    </dgm:pt>
    <dgm:pt modelId="{A651F063-F32E-48AD-9F74-3D5DA2248EB2}">
      <dgm:prSet phldrT="[Text]"/>
      <dgm:spPr/>
      <dgm:t>
        <a:bodyPr/>
        <a:lstStyle/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1949 Election Māori Electoral Roll used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E6A123-82C8-4887-880F-5C21FF41458D}" type="parTrans" cxnId="{FA03A2F8-F7B0-4510-98A0-BFFE13C0E56A}">
      <dgm:prSet/>
      <dgm:spPr/>
      <dgm:t>
        <a:bodyPr/>
        <a:lstStyle/>
        <a:p>
          <a:endParaRPr lang="en-NZ"/>
        </a:p>
      </dgm:t>
    </dgm:pt>
    <dgm:pt modelId="{A3456665-1696-4365-A16D-F63BE7685EBE}" type="sibTrans" cxnId="{FA03A2F8-F7B0-4510-98A0-BFFE13C0E56A}">
      <dgm:prSet/>
      <dgm:spPr/>
      <dgm:t>
        <a:bodyPr/>
        <a:lstStyle/>
        <a:p>
          <a:endParaRPr lang="en-NZ"/>
        </a:p>
      </dgm:t>
    </dgm:pt>
    <dgm:pt modelId="{9AF0B518-A9D5-4996-B7F8-09226C46CB2C}">
      <dgm:prSet phldrT="[Text]"/>
      <dgm:spPr/>
      <dgm:t>
        <a:bodyPr/>
        <a:lstStyle/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1967 amendment to Electoral Act which allowed Māori to stand in European electorates and vice versa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C5140F6-1E98-4A34-95BB-7EFCC4EACE06}" type="parTrans" cxnId="{79D95E0B-4B02-4F92-975F-F97CDFC52423}">
      <dgm:prSet/>
      <dgm:spPr/>
      <dgm:t>
        <a:bodyPr/>
        <a:lstStyle/>
        <a:p>
          <a:endParaRPr lang="en-NZ"/>
        </a:p>
      </dgm:t>
    </dgm:pt>
    <dgm:pt modelId="{16846EAE-AE47-4D49-AEC8-2514AAE32B67}" type="sibTrans" cxnId="{79D95E0B-4B02-4F92-975F-F97CDFC52423}">
      <dgm:prSet/>
      <dgm:spPr/>
      <dgm:t>
        <a:bodyPr/>
        <a:lstStyle/>
        <a:p>
          <a:endParaRPr lang="en-NZ"/>
        </a:p>
      </dgm:t>
    </dgm:pt>
    <dgm:pt modelId="{DC425C86-414D-48DC-8770-CFE77CFCEADD}">
      <dgm:prSet phldrT="[Text]"/>
      <dgm:spPr/>
      <dgm:t>
        <a:bodyPr/>
        <a:lstStyle/>
        <a:p>
          <a:r>
            <a:rPr lang="en-NZ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Councils Act 1900 gave Māori limited form of local government</a:t>
          </a:r>
          <a:endParaRPr lang="en-NZ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82C3EA-226A-45EA-A3EC-EA90C64B52DD}" type="sibTrans" cxnId="{42C974BF-0445-4ECC-BCBE-4301A1166FA8}">
      <dgm:prSet/>
      <dgm:spPr/>
      <dgm:t>
        <a:bodyPr/>
        <a:lstStyle/>
        <a:p>
          <a:endParaRPr lang="en-NZ"/>
        </a:p>
      </dgm:t>
    </dgm:pt>
    <dgm:pt modelId="{6BB6C9D0-2613-497B-9B85-5BBDFEBCE6E0}" type="parTrans" cxnId="{42C974BF-0445-4ECC-BCBE-4301A1166FA8}">
      <dgm:prSet/>
      <dgm:spPr/>
      <dgm:t>
        <a:bodyPr/>
        <a:lstStyle/>
        <a:p>
          <a:endParaRPr lang="en-NZ"/>
        </a:p>
      </dgm:t>
    </dgm:pt>
    <dgm:pt modelId="{DC664F77-AB04-4693-A299-9B5996D4D963}" type="pres">
      <dgm:prSet presAssocID="{C0734A4A-9B35-4BA3-A7D1-118277A129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308B9B17-67E1-4B7C-A8A1-0D2B5B5BB9AE}" type="pres">
      <dgm:prSet presAssocID="{27BA15F3-56F4-472B-ACE8-A00EA6FC0BB9}" presName="centerShape" presStyleLbl="node0" presStyleIdx="0" presStyleCnt="1"/>
      <dgm:spPr/>
      <dgm:t>
        <a:bodyPr/>
        <a:lstStyle/>
        <a:p>
          <a:endParaRPr lang="en-NZ"/>
        </a:p>
      </dgm:t>
    </dgm:pt>
    <dgm:pt modelId="{D4127717-0C7B-488D-9140-7E0C805395EE}" type="pres">
      <dgm:prSet presAssocID="{35894887-0EB6-4330-B108-F35ABCA303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EF0D4EE-E430-4C21-B94F-55E92C1F4ADD}" type="pres">
      <dgm:prSet presAssocID="{35894887-0EB6-4330-B108-F35ABCA30368}" presName="dummy" presStyleCnt="0"/>
      <dgm:spPr/>
      <dgm:t>
        <a:bodyPr/>
        <a:lstStyle/>
        <a:p>
          <a:endParaRPr lang="en-NZ"/>
        </a:p>
      </dgm:t>
    </dgm:pt>
    <dgm:pt modelId="{F57E2896-1048-4D9B-8DDA-1B07F66C5BB0}" type="pres">
      <dgm:prSet presAssocID="{AA728765-494E-4F06-8662-728B10522FBD}" presName="sibTrans" presStyleLbl="sibTrans2D1" presStyleIdx="0" presStyleCnt="6"/>
      <dgm:spPr/>
      <dgm:t>
        <a:bodyPr/>
        <a:lstStyle/>
        <a:p>
          <a:endParaRPr lang="en-NZ"/>
        </a:p>
      </dgm:t>
    </dgm:pt>
    <dgm:pt modelId="{CFA630FD-4BA7-46A6-9379-78582CC8D503}" type="pres">
      <dgm:prSet presAssocID="{B93C9A09-B9BD-4EFD-9A48-3E8BD28796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9379108-D292-491F-BA27-F3FB031A691B}" type="pres">
      <dgm:prSet presAssocID="{B93C9A09-B9BD-4EFD-9A48-3E8BD28796A5}" presName="dummy" presStyleCnt="0"/>
      <dgm:spPr/>
      <dgm:t>
        <a:bodyPr/>
        <a:lstStyle/>
        <a:p>
          <a:endParaRPr lang="en-NZ"/>
        </a:p>
      </dgm:t>
    </dgm:pt>
    <dgm:pt modelId="{F0011E31-A0AA-4E2C-84E8-87BF5DED7211}" type="pres">
      <dgm:prSet presAssocID="{F7124B7E-9B43-4117-A49F-7601D99456D7}" presName="sibTrans" presStyleLbl="sibTrans2D1" presStyleIdx="1" presStyleCnt="6"/>
      <dgm:spPr/>
      <dgm:t>
        <a:bodyPr/>
        <a:lstStyle/>
        <a:p>
          <a:endParaRPr lang="en-NZ"/>
        </a:p>
      </dgm:t>
    </dgm:pt>
    <dgm:pt modelId="{1DC3A57B-CED0-4FD9-BED6-A24918D1827B}" type="pres">
      <dgm:prSet presAssocID="{9068BC45-ECF4-4B8F-ADFC-2C6C5CF2F3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D4E948A-DDA9-4FF8-AB2A-79C27A99168B}" type="pres">
      <dgm:prSet presAssocID="{9068BC45-ECF4-4B8F-ADFC-2C6C5CF2F3D0}" presName="dummy" presStyleCnt="0"/>
      <dgm:spPr/>
      <dgm:t>
        <a:bodyPr/>
        <a:lstStyle/>
        <a:p>
          <a:endParaRPr lang="en-NZ"/>
        </a:p>
      </dgm:t>
    </dgm:pt>
    <dgm:pt modelId="{F1C4FBB5-E136-4BAF-A92E-2E9744E4C5D1}" type="pres">
      <dgm:prSet presAssocID="{DEC4B6CA-D068-4D39-A00C-279654A77F1D}" presName="sibTrans" presStyleLbl="sibTrans2D1" presStyleIdx="2" presStyleCnt="6"/>
      <dgm:spPr/>
      <dgm:t>
        <a:bodyPr/>
        <a:lstStyle/>
        <a:p>
          <a:endParaRPr lang="en-NZ"/>
        </a:p>
      </dgm:t>
    </dgm:pt>
    <dgm:pt modelId="{A56929D3-EEAD-4F14-8C41-E3043F707FB7}" type="pres">
      <dgm:prSet presAssocID="{DC425C86-414D-48DC-8770-CFE77CFCEA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AF3542B-7541-491F-A410-C50DA769A227}" type="pres">
      <dgm:prSet presAssocID="{DC425C86-414D-48DC-8770-CFE77CFCEADD}" presName="dummy" presStyleCnt="0"/>
      <dgm:spPr/>
      <dgm:t>
        <a:bodyPr/>
        <a:lstStyle/>
        <a:p>
          <a:endParaRPr lang="en-NZ"/>
        </a:p>
      </dgm:t>
    </dgm:pt>
    <dgm:pt modelId="{CE22DF18-008A-4AC3-BE8F-3C0C22821827}" type="pres">
      <dgm:prSet presAssocID="{E382C3EA-226A-45EA-A3EC-EA90C64B52DD}" presName="sibTrans" presStyleLbl="sibTrans2D1" presStyleIdx="3" presStyleCnt="6"/>
      <dgm:spPr/>
      <dgm:t>
        <a:bodyPr/>
        <a:lstStyle/>
        <a:p>
          <a:endParaRPr lang="en-NZ"/>
        </a:p>
      </dgm:t>
    </dgm:pt>
    <dgm:pt modelId="{CBE744D1-5F36-4E08-9EB0-99277F2EFCED}" type="pres">
      <dgm:prSet presAssocID="{A651F063-F32E-48AD-9F74-3D5DA2248E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5E64BED-AF09-4811-96BB-A31234B44514}" type="pres">
      <dgm:prSet presAssocID="{A651F063-F32E-48AD-9F74-3D5DA2248EB2}" presName="dummy" presStyleCnt="0"/>
      <dgm:spPr/>
      <dgm:t>
        <a:bodyPr/>
        <a:lstStyle/>
        <a:p>
          <a:endParaRPr lang="en-NZ"/>
        </a:p>
      </dgm:t>
    </dgm:pt>
    <dgm:pt modelId="{2F950C45-42C3-43FC-BCE1-30CC885D43FF}" type="pres">
      <dgm:prSet presAssocID="{A3456665-1696-4365-A16D-F63BE7685EBE}" presName="sibTrans" presStyleLbl="sibTrans2D1" presStyleIdx="4" presStyleCnt="6"/>
      <dgm:spPr/>
      <dgm:t>
        <a:bodyPr/>
        <a:lstStyle/>
        <a:p>
          <a:endParaRPr lang="en-NZ"/>
        </a:p>
      </dgm:t>
    </dgm:pt>
    <dgm:pt modelId="{2A512B0C-C60E-4B31-AD88-0CDDA5378BD1}" type="pres">
      <dgm:prSet presAssocID="{9AF0B518-A9D5-4996-B7F8-09226C46CB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627C9EA-2BB1-4043-9B54-0D2179A3B38D}" type="pres">
      <dgm:prSet presAssocID="{9AF0B518-A9D5-4996-B7F8-09226C46CB2C}" presName="dummy" presStyleCnt="0"/>
      <dgm:spPr/>
      <dgm:t>
        <a:bodyPr/>
        <a:lstStyle/>
        <a:p>
          <a:endParaRPr lang="en-NZ"/>
        </a:p>
      </dgm:t>
    </dgm:pt>
    <dgm:pt modelId="{CB84890A-E2C1-4A26-B4A4-D0A8E3D8A3F8}" type="pres">
      <dgm:prSet presAssocID="{16846EAE-AE47-4D49-AEC8-2514AAE32B67}" presName="sibTrans" presStyleLbl="sibTrans2D1" presStyleIdx="5" presStyleCnt="6"/>
      <dgm:spPr/>
      <dgm:t>
        <a:bodyPr/>
        <a:lstStyle/>
        <a:p>
          <a:endParaRPr lang="en-NZ"/>
        </a:p>
      </dgm:t>
    </dgm:pt>
  </dgm:ptLst>
  <dgm:cxnLst>
    <dgm:cxn modelId="{FA03A2F8-F7B0-4510-98A0-BFFE13C0E56A}" srcId="{27BA15F3-56F4-472B-ACE8-A00EA6FC0BB9}" destId="{A651F063-F32E-48AD-9F74-3D5DA2248EB2}" srcOrd="4" destOrd="0" parTransId="{A6E6A123-82C8-4887-880F-5C21FF41458D}" sibTransId="{A3456665-1696-4365-A16D-F63BE7685EBE}"/>
    <dgm:cxn modelId="{CE0EB20D-AC13-4064-B1DA-296F917F268E}" type="presOf" srcId="{C0734A4A-9B35-4BA3-A7D1-118277A129BA}" destId="{DC664F77-AB04-4693-A299-9B5996D4D963}" srcOrd="0" destOrd="0" presId="urn:microsoft.com/office/officeart/2005/8/layout/radial6"/>
    <dgm:cxn modelId="{E988370C-B041-4118-B5DE-5F30E77B7F03}" type="presOf" srcId="{F7124B7E-9B43-4117-A49F-7601D99456D7}" destId="{F0011E31-A0AA-4E2C-84E8-87BF5DED7211}" srcOrd="0" destOrd="0" presId="urn:microsoft.com/office/officeart/2005/8/layout/radial6"/>
    <dgm:cxn modelId="{854813AF-C4A2-46A5-AF3F-3E720A413AA0}" type="presOf" srcId="{AA728765-494E-4F06-8662-728B10522FBD}" destId="{F57E2896-1048-4D9B-8DDA-1B07F66C5BB0}" srcOrd="0" destOrd="0" presId="urn:microsoft.com/office/officeart/2005/8/layout/radial6"/>
    <dgm:cxn modelId="{5B994689-81F6-4067-AD32-7994E4A8DC68}" type="presOf" srcId="{35894887-0EB6-4330-B108-F35ABCA30368}" destId="{D4127717-0C7B-488D-9140-7E0C805395EE}" srcOrd="0" destOrd="0" presId="urn:microsoft.com/office/officeart/2005/8/layout/radial6"/>
    <dgm:cxn modelId="{06A2E1F7-DAA0-4855-A141-9B4180434952}" srcId="{C0734A4A-9B35-4BA3-A7D1-118277A129BA}" destId="{27BA15F3-56F4-472B-ACE8-A00EA6FC0BB9}" srcOrd="0" destOrd="0" parTransId="{53A501CF-1A95-426C-A9A6-A6C763E75DF9}" sibTransId="{15A3E2D8-E877-4C0D-B1B0-3ADBADD27F94}"/>
    <dgm:cxn modelId="{02825CAA-B7D4-40BE-AD98-7F0BAD84491F}" type="presOf" srcId="{B93C9A09-B9BD-4EFD-9A48-3E8BD28796A5}" destId="{CFA630FD-4BA7-46A6-9379-78582CC8D503}" srcOrd="0" destOrd="0" presId="urn:microsoft.com/office/officeart/2005/8/layout/radial6"/>
    <dgm:cxn modelId="{42C974BF-0445-4ECC-BCBE-4301A1166FA8}" srcId="{27BA15F3-56F4-472B-ACE8-A00EA6FC0BB9}" destId="{DC425C86-414D-48DC-8770-CFE77CFCEADD}" srcOrd="3" destOrd="0" parTransId="{6BB6C9D0-2613-497B-9B85-5BBDFEBCE6E0}" sibTransId="{E382C3EA-226A-45EA-A3EC-EA90C64B52DD}"/>
    <dgm:cxn modelId="{A3EBD422-5009-444C-B183-8568D2FE40A4}" type="presOf" srcId="{A651F063-F32E-48AD-9F74-3D5DA2248EB2}" destId="{CBE744D1-5F36-4E08-9EB0-99277F2EFCED}" srcOrd="0" destOrd="0" presId="urn:microsoft.com/office/officeart/2005/8/layout/radial6"/>
    <dgm:cxn modelId="{0C8C4C0A-6F9F-4281-BAD6-8B7E54405AF3}" type="presOf" srcId="{9068BC45-ECF4-4B8F-ADFC-2C6C5CF2F3D0}" destId="{1DC3A57B-CED0-4FD9-BED6-A24918D1827B}" srcOrd="0" destOrd="0" presId="urn:microsoft.com/office/officeart/2005/8/layout/radial6"/>
    <dgm:cxn modelId="{29497E5E-A6DC-4211-AA8B-6D4FA99A0635}" type="presOf" srcId="{DEC4B6CA-D068-4D39-A00C-279654A77F1D}" destId="{F1C4FBB5-E136-4BAF-A92E-2E9744E4C5D1}" srcOrd="0" destOrd="0" presId="urn:microsoft.com/office/officeart/2005/8/layout/radial6"/>
    <dgm:cxn modelId="{32D3D809-C391-4658-870A-8D76B3551613}" srcId="{27BA15F3-56F4-472B-ACE8-A00EA6FC0BB9}" destId="{35894887-0EB6-4330-B108-F35ABCA30368}" srcOrd="0" destOrd="0" parTransId="{4C1BAE80-FA18-4D3F-BF10-284ABC79BF89}" sibTransId="{AA728765-494E-4F06-8662-728B10522FBD}"/>
    <dgm:cxn modelId="{59994606-26B6-44C7-9E2D-C302C81FD523}" srcId="{27BA15F3-56F4-472B-ACE8-A00EA6FC0BB9}" destId="{B93C9A09-B9BD-4EFD-9A48-3E8BD28796A5}" srcOrd="1" destOrd="0" parTransId="{0F50C95A-2EF2-4CAD-BC15-8DC6A0E7A3A9}" sibTransId="{F7124B7E-9B43-4117-A49F-7601D99456D7}"/>
    <dgm:cxn modelId="{79D95E0B-4B02-4F92-975F-F97CDFC52423}" srcId="{27BA15F3-56F4-472B-ACE8-A00EA6FC0BB9}" destId="{9AF0B518-A9D5-4996-B7F8-09226C46CB2C}" srcOrd="5" destOrd="0" parTransId="{0C5140F6-1E98-4A34-95BB-7EFCC4EACE06}" sibTransId="{16846EAE-AE47-4D49-AEC8-2514AAE32B67}"/>
    <dgm:cxn modelId="{48D466D8-682B-4343-9297-0EB25802CA10}" type="presOf" srcId="{E382C3EA-226A-45EA-A3EC-EA90C64B52DD}" destId="{CE22DF18-008A-4AC3-BE8F-3C0C22821827}" srcOrd="0" destOrd="0" presId="urn:microsoft.com/office/officeart/2005/8/layout/radial6"/>
    <dgm:cxn modelId="{5D3AD161-3BEE-4B71-A9B2-696B892F84AD}" type="presOf" srcId="{9AF0B518-A9D5-4996-B7F8-09226C46CB2C}" destId="{2A512B0C-C60E-4B31-AD88-0CDDA5378BD1}" srcOrd="0" destOrd="0" presId="urn:microsoft.com/office/officeart/2005/8/layout/radial6"/>
    <dgm:cxn modelId="{698E4183-9101-4A5C-B1BC-6647A93F1322}" type="presOf" srcId="{16846EAE-AE47-4D49-AEC8-2514AAE32B67}" destId="{CB84890A-E2C1-4A26-B4A4-D0A8E3D8A3F8}" srcOrd="0" destOrd="0" presId="urn:microsoft.com/office/officeart/2005/8/layout/radial6"/>
    <dgm:cxn modelId="{7757EED5-418C-477D-806D-8766F4C8CC92}" type="presOf" srcId="{A3456665-1696-4365-A16D-F63BE7685EBE}" destId="{2F950C45-42C3-43FC-BCE1-30CC885D43FF}" srcOrd="0" destOrd="0" presId="urn:microsoft.com/office/officeart/2005/8/layout/radial6"/>
    <dgm:cxn modelId="{56343CA5-23E3-484A-BC2D-08BFF8EF98EF}" srcId="{27BA15F3-56F4-472B-ACE8-A00EA6FC0BB9}" destId="{9068BC45-ECF4-4B8F-ADFC-2C6C5CF2F3D0}" srcOrd="2" destOrd="0" parTransId="{D3315E81-7500-441B-B8E0-481506EF80FE}" sibTransId="{DEC4B6CA-D068-4D39-A00C-279654A77F1D}"/>
    <dgm:cxn modelId="{8F35BF14-0A42-4E6F-A9E6-509846D7ABCE}" type="presOf" srcId="{27BA15F3-56F4-472B-ACE8-A00EA6FC0BB9}" destId="{308B9B17-67E1-4B7C-A8A1-0D2B5B5BB9AE}" srcOrd="0" destOrd="0" presId="urn:microsoft.com/office/officeart/2005/8/layout/radial6"/>
    <dgm:cxn modelId="{53A127B5-09C1-4040-9C5C-BD5E69DED61B}" type="presOf" srcId="{DC425C86-414D-48DC-8770-CFE77CFCEADD}" destId="{A56929D3-EEAD-4F14-8C41-E3043F707FB7}" srcOrd="0" destOrd="0" presId="urn:microsoft.com/office/officeart/2005/8/layout/radial6"/>
    <dgm:cxn modelId="{D29F9347-4225-497A-BA9F-928EA18D6BAD}" type="presParOf" srcId="{DC664F77-AB04-4693-A299-9B5996D4D963}" destId="{308B9B17-67E1-4B7C-A8A1-0D2B5B5BB9AE}" srcOrd="0" destOrd="0" presId="urn:microsoft.com/office/officeart/2005/8/layout/radial6"/>
    <dgm:cxn modelId="{866B0AE9-5E3B-4E13-AC38-385B3CC0A27C}" type="presParOf" srcId="{DC664F77-AB04-4693-A299-9B5996D4D963}" destId="{D4127717-0C7B-488D-9140-7E0C805395EE}" srcOrd="1" destOrd="0" presId="urn:microsoft.com/office/officeart/2005/8/layout/radial6"/>
    <dgm:cxn modelId="{060DB055-DEC8-45BF-92D1-ABFC443A7EFE}" type="presParOf" srcId="{DC664F77-AB04-4693-A299-9B5996D4D963}" destId="{6EF0D4EE-E430-4C21-B94F-55E92C1F4ADD}" srcOrd="2" destOrd="0" presId="urn:microsoft.com/office/officeart/2005/8/layout/radial6"/>
    <dgm:cxn modelId="{8092E08B-B99B-49CA-9C9E-462E2B9B3F4D}" type="presParOf" srcId="{DC664F77-AB04-4693-A299-9B5996D4D963}" destId="{F57E2896-1048-4D9B-8DDA-1B07F66C5BB0}" srcOrd="3" destOrd="0" presId="urn:microsoft.com/office/officeart/2005/8/layout/radial6"/>
    <dgm:cxn modelId="{5526AF9F-ADB4-4A32-89A3-6AA9116A7E07}" type="presParOf" srcId="{DC664F77-AB04-4693-A299-9B5996D4D963}" destId="{CFA630FD-4BA7-46A6-9379-78582CC8D503}" srcOrd="4" destOrd="0" presId="urn:microsoft.com/office/officeart/2005/8/layout/radial6"/>
    <dgm:cxn modelId="{499E8408-3C8F-4D7A-B18F-2536BFBB0B1D}" type="presParOf" srcId="{DC664F77-AB04-4693-A299-9B5996D4D963}" destId="{69379108-D292-491F-BA27-F3FB031A691B}" srcOrd="5" destOrd="0" presId="urn:microsoft.com/office/officeart/2005/8/layout/radial6"/>
    <dgm:cxn modelId="{8504BFD2-0F2C-4821-9936-A5BD6B664D8C}" type="presParOf" srcId="{DC664F77-AB04-4693-A299-9B5996D4D963}" destId="{F0011E31-A0AA-4E2C-84E8-87BF5DED7211}" srcOrd="6" destOrd="0" presId="urn:microsoft.com/office/officeart/2005/8/layout/radial6"/>
    <dgm:cxn modelId="{620ED48F-795E-4764-8991-03584661E0A7}" type="presParOf" srcId="{DC664F77-AB04-4693-A299-9B5996D4D963}" destId="{1DC3A57B-CED0-4FD9-BED6-A24918D1827B}" srcOrd="7" destOrd="0" presId="urn:microsoft.com/office/officeart/2005/8/layout/radial6"/>
    <dgm:cxn modelId="{B67CFA67-2DC5-4985-9B17-6A1B80861613}" type="presParOf" srcId="{DC664F77-AB04-4693-A299-9B5996D4D963}" destId="{DD4E948A-DDA9-4FF8-AB2A-79C27A99168B}" srcOrd="8" destOrd="0" presId="urn:microsoft.com/office/officeart/2005/8/layout/radial6"/>
    <dgm:cxn modelId="{B1D60FE7-FC7F-475E-84E2-1271A8652782}" type="presParOf" srcId="{DC664F77-AB04-4693-A299-9B5996D4D963}" destId="{F1C4FBB5-E136-4BAF-A92E-2E9744E4C5D1}" srcOrd="9" destOrd="0" presId="urn:microsoft.com/office/officeart/2005/8/layout/radial6"/>
    <dgm:cxn modelId="{9035674F-E7DB-4378-9592-9A87D1207FD4}" type="presParOf" srcId="{DC664F77-AB04-4693-A299-9B5996D4D963}" destId="{A56929D3-EEAD-4F14-8C41-E3043F707FB7}" srcOrd="10" destOrd="0" presId="urn:microsoft.com/office/officeart/2005/8/layout/radial6"/>
    <dgm:cxn modelId="{F7B4EF0E-D114-461F-9339-ABCD7B082F5D}" type="presParOf" srcId="{DC664F77-AB04-4693-A299-9B5996D4D963}" destId="{AAF3542B-7541-491F-A410-C50DA769A227}" srcOrd="11" destOrd="0" presId="urn:microsoft.com/office/officeart/2005/8/layout/radial6"/>
    <dgm:cxn modelId="{21EC5CC2-A2A8-42C2-AAE5-59DCB9FAE34F}" type="presParOf" srcId="{DC664F77-AB04-4693-A299-9B5996D4D963}" destId="{CE22DF18-008A-4AC3-BE8F-3C0C22821827}" srcOrd="12" destOrd="0" presId="urn:microsoft.com/office/officeart/2005/8/layout/radial6"/>
    <dgm:cxn modelId="{30C09A74-4943-4151-B7CB-6647FEB42A4D}" type="presParOf" srcId="{DC664F77-AB04-4693-A299-9B5996D4D963}" destId="{CBE744D1-5F36-4E08-9EB0-99277F2EFCED}" srcOrd="13" destOrd="0" presId="urn:microsoft.com/office/officeart/2005/8/layout/radial6"/>
    <dgm:cxn modelId="{FE669D3F-F426-402B-A27E-A3EFA60913F0}" type="presParOf" srcId="{DC664F77-AB04-4693-A299-9B5996D4D963}" destId="{85E64BED-AF09-4811-96BB-A31234B44514}" srcOrd="14" destOrd="0" presId="urn:microsoft.com/office/officeart/2005/8/layout/radial6"/>
    <dgm:cxn modelId="{4345E023-8D9A-4A51-BA5D-EA6B776641F1}" type="presParOf" srcId="{DC664F77-AB04-4693-A299-9B5996D4D963}" destId="{2F950C45-42C3-43FC-BCE1-30CC885D43FF}" srcOrd="15" destOrd="0" presId="urn:microsoft.com/office/officeart/2005/8/layout/radial6"/>
    <dgm:cxn modelId="{D558A9DA-C2B5-4021-B8E6-8418D58BC8DD}" type="presParOf" srcId="{DC664F77-AB04-4693-A299-9B5996D4D963}" destId="{2A512B0C-C60E-4B31-AD88-0CDDA5378BD1}" srcOrd="16" destOrd="0" presId="urn:microsoft.com/office/officeart/2005/8/layout/radial6"/>
    <dgm:cxn modelId="{92F7E567-08FD-4597-A3DA-C538F7A716B9}" type="presParOf" srcId="{DC664F77-AB04-4693-A299-9B5996D4D963}" destId="{2627C9EA-2BB1-4043-9B54-0D2179A3B38D}" srcOrd="17" destOrd="0" presId="urn:microsoft.com/office/officeart/2005/8/layout/radial6"/>
    <dgm:cxn modelId="{84F173F2-3991-4DDD-ABBA-47E357AC1629}" type="presParOf" srcId="{DC664F77-AB04-4693-A299-9B5996D4D963}" destId="{CB84890A-E2C1-4A26-B4A4-D0A8E3D8A3F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165752-F43A-47D3-924D-8B12CADAA2D0}" type="doc">
      <dgm:prSet loTypeId="urn:microsoft.com/office/officeart/2005/8/layout/vList3" loCatId="picture" qsTypeId="urn:microsoft.com/office/officeart/2005/8/quickstyle/simple1" qsCatId="simple" csTypeId="urn:microsoft.com/office/officeart/2005/8/colors/accent4_1" csCatId="accent4" phldr="1"/>
      <dgm:spPr/>
    </dgm:pt>
    <dgm:pt modelId="{0BE16E24-2529-4D77-8C0B-4697F1599885}">
      <dgm:prSet phldrT="[Text]" custT="1"/>
      <dgm:spPr/>
      <dgm:t>
        <a:bodyPr/>
        <a:lstStyle/>
        <a:p>
          <a:r>
            <a:rPr lang="en-US" sz="1800" b="0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Section 3 Electoral Act </a:t>
          </a:r>
          <a:r>
            <a:rPr lang="en-US" sz="1800" b="0" i="1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‘a person of the Māori race of New Zealand, and includes any descendant of such a person’</a:t>
          </a:r>
          <a:endParaRPr lang="en-NZ" sz="1800" i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0149C2-9678-4D0D-A71D-FB968D3ADE02}" type="parTrans" cxnId="{2FA108BC-AC67-42C7-9DF6-4C3A966DD064}">
      <dgm:prSet/>
      <dgm:spPr/>
      <dgm:t>
        <a:bodyPr/>
        <a:lstStyle/>
        <a:p>
          <a:endParaRPr lang="en-NZ"/>
        </a:p>
      </dgm:t>
    </dgm:pt>
    <dgm:pt modelId="{15FD4DC3-93BE-429C-96BC-A24EB295C026}" type="sibTrans" cxnId="{2FA108BC-AC67-42C7-9DF6-4C3A966DD064}">
      <dgm:prSet/>
      <dgm:spPr/>
      <dgm:t>
        <a:bodyPr/>
        <a:lstStyle/>
        <a:p>
          <a:endParaRPr lang="en-NZ"/>
        </a:p>
      </dgm:t>
    </dgm:pt>
    <dgm:pt modelId="{9B7788C0-6601-46F4-AB9C-D7FE5E02B867}">
      <dgm:prSet phldrT="[Text]" custT="1"/>
      <dgm:spPr/>
      <dgm:t>
        <a:bodyPr/>
        <a:lstStyle/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Residing in one of the following electorates: </a:t>
          </a:r>
          <a:r>
            <a:rPr lang="en-NZ" sz="1800" b="0" i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 Tai </a:t>
          </a:r>
          <a:r>
            <a:rPr lang="en-NZ" sz="1800" b="0" i="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Tokerau</a:t>
          </a:r>
          <a:r>
            <a:rPr lang="en-NZ" sz="1800" b="0" i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NZ" sz="1800" b="0" i="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Tāmaki</a:t>
          </a:r>
          <a:r>
            <a:rPr lang="en-NZ" sz="1800" b="0" i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NZ" sz="1800" b="0" i="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Makaurau</a:t>
          </a:r>
          <a:r>
            <a:rPr lang="en-NZ" sz="1800" b="0" i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Hauraki-Waikato, </a:t>
          </a:r>
          <a:r>
            <a:rPr lang="en-NZ" sz="1800" b="0" i="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Waiariki</a:t>
          </a:r>
          <a:r>
            <a:rPr lang="en-NZ" sz="1800" b="0" i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Te Tai </a:t>
          </a:r>
          <a:r>
            <a:rPr lang="en-NZ" sz="1800" b="0" i="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Hauāuru</a:t>
          </a:r>
          <a:r>
            <a:rPr lang="en-NZ" sz="1800" b="0" i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NZ" sz="1800" b="0" i="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Ikaroa-Rāwhiti</a:t>
          </a:r>
          <a:r>
            <a:rPr lang="en-NZ" sz="1800" b="0" i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or Te Tai Tonga.  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EC5FDF-288D-456D-8383-0AB8007C0354}" type="parTrans" cxnId="{43C897BD-5476-415C-B823-AF1A9A5CC635}">
      <dgm:prSet/>
      <dgm:spPr/>
      <dgm:t>
        <a:bodyPr/>
        <a:lstStyle/>
        <a:p>
          <a:endParaRPr lang="en-NZ"/>
        </a:p>
      </dgm:t>
    </dgm:pt>
    <dgm:pt modelId="{3920E478-ECA9-420A-8132-E4675D518D31}" type="sibTrans" cxnId="{43C897BD-5476-415C-B823-AF1A9A5CC635}">
      <dgm:prSet/>
      <dgm:spPr/>
      <dgm:t>
        <a:bodyPr/>
        <a:lstStyle/>
        <a:p>
          <a:endParaRPr lang="en-NZ"/>
        </a:p>
      </dgm:t>
    </dgm:pt>
    <dgm:pt modelId="{5413AD62-3FE0-4967-852C-472DCE03BFFE}">
      <dgm:prSet phldrT="[Text]" custT="1"/>
      <dgm:spPr/>
      <dgm:t>
        <a:bodyPr/>
        <a:lstStyle/>
        <a:p>
          <a:r>
            <a:rPr lang="en-NZ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Enrolled on the Māori Roll (can swap from the General Roll during a Māori Electoral Option)</a:t>
          </a:r>
          <a:endParaRPr lang="en-NZ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A48FF5-BB3B-4EC4-ABBE-8E873212B57A}" type="parTrans" cxnId="{D75579A2-C1AC-4A26-99CC-9709E669FECB}">
      <dgm:prSet/>
      <dgm:spPr/>
      <dgm:t>
        <a:bodyPr/>
        <a:lstStyle/>
        <a:p>
          <a:endParaRPr lang="en-NZ"/>
        </a:p>
      </dgm:t>
    </dgm:pt>
    <dgm:pt modelId="{3D2BE719-2ABC-479F-9AD2-CD55C50865A1}" type="sibTrans" cxnId="{D75579A2-C1AC-4A26-99CC-9709E669FECB}">
      <dgm:prSet/>
      <dgm:spPr/>
      <dgm:t>
        <a:bodyPr/>
        <a:lstStyle/>
        <a:p>
          <a:endParaRPr lang="en-NZ"/>
        </a:p>
      </dgm:t>
    </dgm:pt>
    <dgm:pt modelId="{6337C26E-C802-4E7B-A753-193DE499D070}" type="pres">
      <dgm:prSet presAssocID="{F9165752-F43A-47D3-924D-8B12CADAA2D0}" presName="linearFlow" presStyleCnt="0">
        <dgm:presLayoutVars>
          <dgm:dir/>
          <dgm:resizeHandles val="exact"/>
        </dgm:presLayoutVars>
      </dgm:prSet>
      <dgm:spPr/>
    </dgm:pt>
    <dgm:pt modelId="{520911E9-2320-493B-B3B0-559468F50316}" type="pres">
      <dgm:prSet presAssocID="{0BE16E24-2529-4D77-8C0B-4697F1599885}" presName="composite" presStyleCnt="0"/>
      <dgm:spPr/>
    </dgm:pt>
    <dgm:pt modelId="{DE6249BA-C6AE-47AE-A04E-51DCCBD43603}" type="pres">
      <dgm:prSet presAssocID="{0BE16E24-2529-4D77-8C0B-4697F159988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</dgm:pt>
    <dgm:pt modelId="{48465407-3789-4FC4-A108-FA35DCDA718D}" type="pres">
      <dgm:prSet presAssocID="{0BE16E24-2529-4D77-8C0B-4697F159988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EBEB6C3-12AB-416D-A84B-603D371C3FB2}" type="pres">
      <dgm:prSet presAssocID="{15FD4DC3-93BE-429C-96BC-A24EB295C026}" presName="spacing" presStyleCnt="0"/>
      <dgm:spPr/>
    </dgm:pt>
    <dgm:pt modelId="{4A06B54A-5A5F-42AC-9848-D4682D68F407}" type="pres">
      <dgm:prSet presAssocID="{9B7788C0-6601-46F4-AB9C-D7FE5E02B867}" presName="composite" presStyleCnt="0"/>
      <dgm:spPr/>
    </dgm:pt>
    <dgm:pt modelId="{B251519D-C6A1-4792-B471-665A5BE231CC}" type="pres">
      <dgm:prSet presAssocID="{9B7788C0-6601-46F4-AB9C-D7FE5E02B867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</dgm:spPr>
    </dgm:pt>
    <dgm:pt modelId="{B27A6D08-981A-4D71-B5C9-ACF0AB4E0DAD}" type="pres">
      <dgm:prSet presAssocID="{9B7788C0-6601-46F4-AB9C-D7FE5E02B86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116B725-6251-41E2-AF3E-A5B5175B522D}" type="pres">
      <dgm:prSet presAssocID="{3920E478-ECA9-420A-8132-E4675D518D31}" presName="spacing" presStyleCnt="0"/>
      <dgm:spPr/>
    </dgm:pt>
    <dgm:pt modelId="{454C65B5-A678-4BAF-B932-E67F9FE54D63}" type="pres">
      <dgm:prSet presAssocID="{5413AD62-3FE0-4967-852C-472DCE03BFFE}" presName="composite" presStyleCnt="0"/>
      <dgm:spPr/>
    </dgm:pt>
    <dgm:pt modelId="{DB0888E1-C96E-41D2-8D60-7F320C885489}" type="pres">
      <dgm:prSet presAssocID="{5413AD62-3FE0-4967-852C-472DCE03BFFE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287C7A28-0CED-4AF6-8887-22E84E362B08}" type="pres">
      <dgm:prSet presAssocID="{5413AD62-3FE0-4967-852C-472DCE03BFF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D75579A2-C1AC-4A26-99CC-9709E669FECB}" srcId="{F9165752-F43A-47D3-924D-8B12CADAA2D0}" destId="{5413AD62-3FE0-4967-852C-472DCE03BFFE}" srcOrd="2" destOrd="0" parTransId="{1AA48FF5-BB3B-4EC4-ABBE-8E873212B57A}" sibTransId="{3D2BE719-2ABC-479F-9AD2-CD55C50865A1}"/>
    <dgm:cxn modelId="{2FA108BC-AC67-42C7-9DF6-4C3A966DD064}" srcId="{F9165752-F43A-47D3-924D-8B12CADAA2D0}" destId="{0BE16E24-2529-4D77-8C0B-4697F1599885}" srcOrd="0" destOrd="0" parTransId="{E60149C2-9678-4D0D-A71D-FB968D3ADE02}" sibTransId="{15FD4DC3-93BE-429C-96BC-A24EB295C026}"/>
    <dgm:cxn modelId="{AC02AB81-6E03-409E-B61C-554A100BFA3D}" type="presOf" srcId="{F9165752-F43A-47D3-924D-8B12CADAA2D0}" destId="{6337C26E-C802-4E7B-A753-193DE499D070}" srcOrd="0" destOrd="0" presId="urn:microsoft.com/office/officeart/2005/8/layout/vList3"/>
    <dgm:cxn modelId="{BDD2D450-F760-4F28-BDFE-40A566B3F6CF}" type="presOf" srcId="{9B7788C0-6601-46F4-AB9C-D7FE5E02B867}" destId="{B27A6D08-981A-4D71-B5C9-ACF0AB4E0DAD}" srcOrd="0" destOrd="0" presId="urn:microsoft.com/office/officeart/2005/8/layout/vList3"/>
    <dgm:cxn modelId="{43C897BD-5476-415C-B823-AF1A9A5CC635}" srcId="{F9165752-F43A-47D3-924D-8B12CADAA2D0}" destId="{9B7788C0-6601-46F4-AB9C-D7FE5E02B867}" srcOrd="1" destOrd="0" parTransId="{B7EC5FDF-288D-456D-8383-0AB8007C0354}" sibTransId="{3920E478-ECA9-420A-8132-E4675D518D31}"/>
    <dgm:cxn modelId="{13BF9AEC-54DA-4BE9-888A-07ACBC94C590}" type="presOf" srcId="{5413AD62-3FE0-4967-852C-472DCE03BFFE}" destId="{287C7A28-0CED-4AF6-8887-22E84E362B08}" srcOrd="0" destOrd="0" presId="urn:microsoft.com/office/officeart/2005/8/layout/vList3"/>
    <dgm:cxn modelId="{77670161-D507-4B16-B1F3-4D4E3A398875}" type="presOf" srcId="{0BE16E24-2529-4D77-8C0B-4697F1599885}" destId="{48465407-3789-4FC4-A108-FA35DCDA718D}" srcOrd="0" destOrd="0" presId="urn:microsoft.com/office/officeart/2005/8/layout/vList3"/>
    <dgm:cxn modelId="{9AC9F55C-53DB-4DB9-BF47-7D7AD64D2BA0}" type="presParOf" srcId="{6337C26E-C802-4E7B-A753-193DE499D070}" destId="{520911E9-2320-493B-B3B0-559468F50316}" srcOrd="0" destOrd="0" presId="urn:microsoft.com/office/officeart/2005/8/layout/vList3"/>
    <dgm:cxn modelId="{80A6E26C-6C25-4CD8-8CF5-A182E25D7AC1}" type="presParOf" srcId="{520911E9-2320-493B-B3B0-559468F50316}" destId="{DE6249BA-C6AE-47AE-A04E-51DCCBD43603}" srcOrd="0" destOrd="0" presId="urn:microsoft.com/office/officeart/2005/8/layout/vList3"/>
    <dgm:cxn modelId="{8303567A-93DF-4AAF-8D7B-C18A9E4F4C27}" type="presParOf" srcId="{520911E9-2320-493B-B3B0-559468F50316}" destId="{48465407-3789-4FC4-A108-FA35DCDA718D}" srcOrd="1" destOrd="0" presId="urn:microsoft.com/office/officeart/2005/8/layout/vList3"/>
    <dgm:cxn modelId="{25D08187-4631-4161-9E58-4F58C361DFAE}" type="presParOf" srcId="{6337C26E-C802-4E7B-A753-193DE499D070}" destId="{2EBEB6C3-12AB-416D-A84B-603D371C3FB2}" srcOrd="1" destOrd="0" presId="urn:microsoft.com/office/officeart/2005/8/layout/vList3"/>
    <dgm:cxn modelId="{F733E2A4-B64E-4E02-8081-E10480F0F0BA}" type="presParOf" srcId="{6337C26E-C802-4E7B-A753-193DE499D070}" destId="{4A06B54A-5A5F-42AC-9848-D4682D68F407}" srcOrd="2" destOrd="0" presId="urn:microsoft.com/office/officeart/2005/8/layout/vList3"/>
    <dgm:cxn modelId="{A300BCAD-D389-43EB-9BFA-6244367DF1E2}" type="presParOf" srcId="{4A06B54A-5A5F-42AC-9848-D4682D68F407}" destId="{B251519D-C6A1-4792-B471-665A5BE231CC}" srcOrd="0" destOrd="0" presId="urn:microsoft.com/office/officeart/2005/8/layout/vList3"/>
    <dgm:cxn modelId="{ACF0D191-9BC9-4A17-8231-1E7EFE18B27F}" type="presParOf" srcId="{4A06B54A-5A5F-42AC-9848-D4682D68F407}" destId="{B27A6D08-981A-4D71-B5C9-ACF0AB4E0DAD}" srcOrd="1" destOrd="0" presId="urn:microsoft.com/office/officeart/2005/8/layout/vList3"/>
    <dgm:cxn modelId="{13F427C2-7A14-4494-A5BA-F00045909786}" type="presParOf" srcId="{6337C26E-C802-4E7B-A753-193DE499D070}" destId="{8116B725-6251-41E2-AF3E-A5B5175B522D}" srcOrd="3" destOrd="0" presId="urn:microsoft.com/office/officeart/2005/8/layout/vList3"/>
    <dgm:cxn modelId="{71B8625D-4E58-47AC-BF45-19E68A9868C4}" type="presParOf" srcId="{6337C26E-C802-4E7B-A753-193DE499D070}" destId="{454C65B5-A678-4BAF-B932-E67F9FE54D63}" srcOrd="4" destOrd="0" presId="urn:microsoft.com/office/officeart/2005/8/layout/vList3"/>
    <dgm:cxn modelId="{9FFE930B-144D-4991-A0E1-80AFC03A1C45}" type="presParOf" srcId="{454C65B5-A678-4BAF-B932-E67F9FE54D63}" destId="{DB0888E1-C96E-41D2-8D60-7F320C885489}" srcOrd="0" destOrd="0" presId="urn:microsoft.com/office/officeart/2005/8/layout/vList3"/>
    <dgm:cxn modelId="{CBCF505D-F7DA-47E6-A16A-AF112422CCCB}" type="presParOf" srcId="{454C65B5-A678-4BAF-B932-E67F9FE54D63}" destId="{287C7A28-0CED-4AF6-8887-22E84E362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2BA8-9281-459C-A10A-1D1C7CE7BEC4}">
      <dsp:nvSpPr>
        <dsp:cNvPr id="0" name=""/>
        <dsp:cNvSpPr/>
      </dsp:nvSpPr>
      <dsp:spPr>
        <a:xfrm>
          <a:off x="0" y="1224137"/>
          <a:ext cx="10515600" cy="1675248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A4210-E215-45D6-89E5-EEB3C6033DBF}">
      <dsp:nvSpPr>
        <dsp:cNvPr id="0" name=""/>
        <dsp:cNvSpPr/>
      </dsp:nvSpPr>
      <dsp:spPr>
        <a:xfrm>
          <a:off x="4621" y="0"/>
          <a:ext cx="3049934" cy="167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7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History of the Māori Electorates</a:t>
          </a:r>
          <a:endParaRPr lang="en-NZ" sz="27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621" y="0"/>
        <a:ext cx="3049934" cy="1675248"/>
      </dsp:txXfrm>
    </dsp:sp>
    <dsp:sp modelId="{016E753E-A430-446B-B5E4-61D8E66DC139}">
      <dsp:nvSpPr>
        <dsp:cNvPr id="0" name=""/>
        <dsp:cNvSpPr/>
      </dsp:nvSpPr>
      <dsp:spPr>
        <a:xfrm>
          <a:off x="1320182" y="1884654"/>
          <a:ext cx="418812" cy="418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9AB85-9773-4694-8288-38938C7EE3C0}">
      <dsp:nvSpPr>
        <dsp:cNvPr id="0" name=""/>
        <dsp:cNvSpPr/>
      </dsp:nvSpPr>
      <dsp:spPr>
        <a:xfrm>
          <a:off x="3457604" y="360044"/>
          <a:ext cx="3049934" cy="167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7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Māori Electoral Roll</a:t>
          </a:r>
          <a:endParaRPr lang="en-NZ" sz="27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57604" y="360044"/>
        <a:ext cx="3049934" cy="1675248"/>
      </dsp:txXfrm>
    </dsp:sp>
    <dsp:sp modelId="{CF53848A-5409-4419-8035-29D66F6B7D0F}">
      <dsp:nvSpPr>
        <dsp:cNvPr id="0" name=""/>
        <dsp:cNvSpPr/>
      </dsp:nvSpPr>
      <dsp:spPr>
        <a:xfrm>
          <a:off x="4522613" y="1884654"/>
          <a:ext cx="418812" cy="418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24177-5C70-4EE8-86EE-FE2985EA3A0B}">
      <dsp:nvSpPr>
        <dsp:cNvPr id="0" name=""/>
        <dsp:cNvSpPr/>
      </dsp:nvSpPr>
      <dsp:spPr>
        <a:xfrm>
          <a:off x="6409484" y="0"/>
          <a:ext cx="3049934" cy="167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700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Q + A </a:t>
          </a:r>
          <a:endParaRPr lang="en-NZ" sz="27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09484" y="0"/>
        <a:ext cx="3049934" cy="1675248"/>
      </dsp:txXfrm>
    </dsp:sp>
    <dsp:sp modelId="{8CDF46A3-EB9F-49F3-86A1-A71D93C7D676}">
      <dsp:nvSpPr>
        <dsp:cNvPr id="0" name=""/>
        <dsp:cNvSpPr/>
      </dsp:nvSpPr>
      <dsp:spPr>
        <a:xfrm>
          <a:off x="7725045" y="1884654"/>
          <a:ext cx="418812" cy="418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09CC3-EF80-4014-BD20-BE0C07EF6BAD}">
      <dsp:nvSpPr>
        <dsp:cNvPr id="0" name=""/>
        <dsp:cNvSpPr/>
      </dsp:nvSpPr>
      <dsp:spPr>
        <a:xfrm>
          <a:off x="2077" y="0"/>
          <a:ext cx="3232840" cy="613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5BC1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1846 New Zealand Constitution Act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Adult males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who occupied a tenement and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could read and write English could vote</a:t>
          </a:r>
          <a:endParaRPr lang="en-NZ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77" y="2455333"/>
        <a:ext cx="3232840" cy="2455333"/>
      </dsp:txXfrm>
    </dsp:sp>
    <dsp:sp modelId="{273A0FA2-73C3-483C-9579-50BD3BD2C648}">
      <dsp:nvSpPr>
        <dsp:cNvPr id="0" name=""/>
        <dsp:cNvSpPr/>
      </dsp:nvSpPr>
      <dsp:spPr>
        <a:xfrm>
          <a:off x="596465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DD0E3F-B394-4931-9789-5CBA502563F0}">
      <dsp:nvSpPr>
        <dsp:cNvPr id="0" name=""/>
        <dsp:cNvSpPr/>
      </dsp:nvSpPr>
      <dsp:spPr>
        <a:xfrm>
          <a:off x="3331903" y="0"/>
          <a:ext cx="3232840" cy="613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5BC1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1852 New Zealand Constitution Act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-Males over 21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-who occupied an estate or tenement.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communal property not considered eligible to be an estate or tenement</a:t>
          </a:r>
          <a:r>
            <a:rPr lang="en-NZ" sz="1500" kern="1200" dirty="0" smtClean="0"/>
            <a:t>.</a:t>
          </a:r>
          <a:endParaRPr lang="en-NZ" sz="1500" kern="1200" dirty="0"/>
        </a:p>
      </dsp:txBody>
      <dsp:txXfrm>
        <a:off x="3331903" y="2455333"/>
        <a:ext cx="3232840" cy="2455333"/>
      </dsp:txXfrm>
    </dsp:sp>
    <dsp:sp modelId="{1C869F51-4B29-4E2E-AFE3-45F8A067AD87}">
      <dsp:nvSpPr>
        <dsp:cNvPr id="0" name=""/>
        <dsp:cNvSpPr/>
      </dsp:nvSpPr>
      <dsp:spPr>
        <a:xfrm>
          <a:off x="3926291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64F3DE-0ECC-4CE7-8D59-C7564A0F10F8}">
      <dsp:nvSpPr>
        <dsp:cNvPr id="0" name=""/>
        <dsp:cNvSpPr/>
      </dsp:nvSpPr>
      <dsp:spPr>
        <a:xfrm>
          <a:off x="6661729" y="0"/>
          <a:ext cx="3232840" cy="613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5BC1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1857 New Zealand Constitution Amendment Act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Allowed amendments of most of the 1852 NZ Constitution Act</a:t>
          </a:r>
          <a:endParaRPr lang="en-NZ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1729" y="2455333"/>
        <a:ext cx="3232840" cy="2455333"/>
      </dsp:txXfrm>
    </dsp:sp>
    <dsp:sp modelId="{2D29CEB2-1E4C-4430-AD7C-5BD6BB274E4D}">
      <dsp:nvSpPr>
        <dsp:cNvPr id="0" name=""/>
        <dsp:cNvSpPr/>
      </dsp:nvSpPr>
      <dsp:spPr>
        <a:xfrm>
          <a:off x="7256117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DCCD83-A903-4470-8EA5-7D7961BBBC1E}">
      <dsp:nvSpPr>
        <dsp:cNvPr id="0" name=""/>
        <dsp:cNvSpPr/>
      </dsp:nvSpPr>
      <dsp:spPr>
        <a:xfrm>
          <a:off x="395865" y="4910666"/>
          <a:ext cx="9104916" cy="920749"/>
        </a:xfrm>
        <a:prstGeom prst="leftRightArrow">
          <a:avLst/>
        </a:prstGeom>
        <a:solidFill>
          <a:srgbClr val="F5BC1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DDC3-58ED-45BD-868F-CAC5B724FD18}">
      <dsp:nvSpPr>
        <dsp:cNvPr id="0" name=""/>
        <dsp:cNvSpPr/>
      </dsp:nvSpPr>
      <dsp:spPr>
        <a:xfrm>
          <a:off x="2077" y="0"/>
          <a:ext cx="3232840" cy="613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8C5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1860s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Responsibility for native affairs transferred from British to Colonial Government in NZ 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77" y="2455333"/>
        <a:ext cx="3232840" cy="2455333"/>
      </dsp:txXfrm>
    </dsp:sp>
    <dsp:sp modelId="{8F452DB8-E233-4880-B647-9130049ABC86}">
      <dsp:nvSpPr>
        <dsp:cNvPr id="0" name=""/>
        <dsp:cNvSpPr/>
      </dsp:nvSpPr>
      <dsp:spPr>
        <a:xfrm>
          <a:off x="596465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F90073-DDB4-4010-BD95-61740C0EB0E5}">
      <dsp:nvSpPr>
        <dsp:cNvPr id="0" name=""/>
        <dsp:cNvSpPr/>
      </dsp:nvSpPr>
      <dsp:spPr>
        <a:xfrm>
          <a:off x="3331903" y="0"/>
          <a:ext cx="3232840" cy="613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8C5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1862 &amp; 1865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Native Lands Acts provided for registration of Māori land Title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31903" y="2455333"/>
        <a:ext cx="3232840" cy="2455333"/>
      </dsp:txXfrm>
    </dsp:sp>
    <dsp:sp modelId="{89A7242A-3965-46D4-8E5C-87565CCCC611}">
      <dsp:nvSpPr>
        <dsp:cNvPr id="0" name=""/>
        <dsp:cNvSpPr/>
      </dsp:nvSpPr>
      <dsp:spPr>
        <a:xfrm>
          <a:off x="3926291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D76D77-DA58-4F83-9255-AAD1A2D357C5}">
      <dsp:nvSpPr>
        <dsp:cNvPr id="0" name=""/>
        <dsp:cNvSpPr/>
      </dsp:nvSpPr>
      <dsp:spPr>
        <a:xfrm>
          <a:off x="6661729" y="0"/>
          <a:ext cx="3232840" cy="613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8C5CC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1867 Māori Representation Act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Introduced three Māori seats in the North Island and one in the South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1729" y="2455333"/>
        <a:ext cx="3232840" cy="2455333"/>
      </dsp:txXfrm>
    </dsp:sp>
    <dsp:sp modelId="{851E40A0-91AA-43B3-8205-8F727F39D618}">
      <dsp:nvSpPr>
        <dsp:cNvPr id="0" name=""/>
        <dsp:cNvSpPr/>
      </dsp:nvSpPr>
      <dsp:spPr>
        <a:xfrm>
          <a:off x="7256117" y="368299"/>
          <a:ext cx="2044064" cy="204406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411" t="-3927" r="-41728" b="-8802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895704-E518-4B84-9363-E4F933C19BE8}">
      <dsp:nvSpPr>
        <dsp:cNvPr id="0" name=""/>
        <dsp:cNvSpPr/>
      </dsp:nvSpPr>
      <dsp:spPr>
        <a:xfrm>
          <a:off x="395865" y="4910666"/>
          <a:ext cx="9104916" cy="920749"/>
        </a:xfrm>
        <a:prstGeom prst="leftRightArrow">
          <a:avLst/>
        </a:prstGeom>
        <a:solidFill>
          <a:srgbClr val="48C5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7969F-45B8-4ED8-AB6E-B99D0167055F}">
      <dsp:nvSpPr>
        <dsp:cNvPr id="0" name=""/>
        <dsp:cNvSpPr/>
      </dsp:nvSpPr>
      <dsp:spPr>
        <a:xfrm>
          <a:off x="2077" y="0"/>
          <a:ext cx="3232840" cy="6138333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rgbClr val="C5524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1896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privilege to vote in general seats where Māori also held land was abolished, but European men continued to have dual votes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077" y="2455333"/>
        <a:ext cx="3232840" cy="2455333"/>
      </dsp:txXfrm>
    </dsp:sp>
    <dsp:sp modelId="{A3B032A1-5E67-49FE-84DA-4D6AFDA858CB}">
      <dsp:nvSpPr>
        <dsp:cNvPr id="0" name=""/>
        <dsp:cNvSpPr/>
      </dsp:nvSpPr>
      <dsp:spPr>
        <a:xfrm>
          <a:off x="596465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C4730D-3C0B-4F58-95BD-58FF97E907F0}">
      <dsp:nvSpPr>
        <dsp:cNvPr id="0" name=""/>
        <dsp:cNvSpPr/>
      </dsp:nvSpPr>
      <dsp:spPr>
        <a:xfrm>
          <a:off x="3331903" y="0"/>
          <a:ext cx="3232840" cy="613833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C5524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b="1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1872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1867 Māori Representation Act was renewed for another five years 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331903" y="2455333"/>
        <a:ext cx="3232840" cy="2455333"/>
      </dsp:txXfrm>
    </dsp:sp>
    <dsp:sp modelId="{74B3E95E-2FE0-4144-908C-B8ED57249406}">
      <dsp:nvSpPr>
        <dsp:cNvPr id="0" name=""/>
        <dsp:cNvSpPr/>
      </dsp:nvSpPr>
      <dsp:spPr>
        <a:xfrm>
          <a:off x="3926291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FC6F06-7F4B-4580-A010-43E2EAD8F048}">
      <dsp:nvSpPr>
        <dsp:cNvPr id="0" name=""/>
        <dsp:cNvSpPr/>
      </dsp:nvSpPr>
      <dsp:spPr>
        <a:xfrm>
          <a:off x="6661729" y="0"/>
          <a:ext cx="3232840" cy="613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5524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Representation Act was renewed indefinitely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661729" y="2455333"/>
        <a:ext cx="3232840" cy="2455333"/>
      </dsp:txXfrm>
    </dsp:sp>
    <dsp:sp modelId="{537133C2-B172-4F3A-96DE-1CA622FFD3C6}">
      <dsp:nvSpPr>
        <dsp:cNvPr id="0" name=""/>
        <dsp:cNvSpPr/>
      </dsp:nvSpPr>
      <dsp:spPr>
        <a:xfrm>
          <a:off x="7256117" y="368299"/>
          <a:ext cx="2044064" cy="20440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73F738-4255-487F-845E-765069C01053}">
      <dsp:nvSpPr>
        <dsp:cNvPr id="0" name=""/>
        <dsp:cNvSpPr/>
      </dsp:nvSpPr>
      <dsp:spPr>
        <a:xfrm>
          <a:off x="395865" y="4910666"/>
          <a:ext cx="9104916" cy="920749"/>
        </a:xfrm>
        <a:prstGeom prst="leftRightArrow">
          <a:avLst/>
        </a:prstGeom>
        <a:solidFill>
          <a:srgbClr val="C5524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890A-E2C1-4A26-B4A4-D0A8E3D8A3F8}">
      <dsp:nvSpPr>
        <dsp:cNvPr id="0" name=""/>
        <dsp:cNvSpPr/>
      </dsp:nvSpPr>
      <dsp:spPr>
        <a:xfrm>
          <a:off x="2149408" y="679987"/>
          <a:ext cx="4661726" cy="4661726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50C45-42C3-43FC-BCE1-30CC885D43FF}">
      <dsp:nvSpPr>
        <dsp:cNvPr id="0" name=""/>
        <dsp:cNvSpPr/>
      </dsp:nvSpPr>
      <dsp:spPr>
        <a:xfrm>
          <a:off x="2149408" y="679987"/>
          <a:ext cx="4661726" cy="4661726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2DF18-008A-4AC3-BE8F-3C0C22821827}">
      <dsp:nvSpPr>
        <dsp:cNvPr id="0" name=""/>
        <dsp:cNvSpPr/>
      </dsp:nvSpPr>
      <dsp:spPr>
        <a:xfrm>
          <a:off x="2149408" y="679987"/>
          <a:ext cx="4661726" cy="4661726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4FBB5-E136-4BAF-A92E-2E9744E4C5D1}">
      <dsp:nvSpPr>
        <dsp:cNvPr id="0" name=""/>
        <dsp:cNvSpPr/>
      </dsp:nvSpPr>
      <dsp:spPr>
        <a:xfrm>
          <a:off x="2149408" y="679987"/>
          <a:ext cx="4661726" cy="4661726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11E31-A0AA-4E2C-84E8-87BF5DED7211}">
      <dsp:nvSpPr>
        <dsp:cNvPr id="0" name=""/>
        <dsp:cNvSpPr/>
      </dsp:nvSpPr>
      <dsp:spPr>
        <a:xfrm>
          <a:off x="2149408" y="679987"/>
          <a:ext cx="4661726" cy="4661726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E2896-1048-4D9B-8DDA-1B07F66C5BB0}">
      <dsp:nvSpPr>
        <dsp:cNvPr id="0" name=""/>
        <dsp:cNvSpPr/>
      </dsp:nvSpPr>
      <dsp:spPr>
        <a:xfrm>
          <a:off x="2149408" y="679987"/>
          <a:ext cx="4661726" cy="4661726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B9B17-67E1-4B7C-A8A1-0D2B5B5BB9AE}">
      <dsp:nvSpPr>
        <dsp:cNvPr id="0" name=""/>
        <dsp:cNvSpPr/>
      </dsp:nvSpPr>
      <dsp:spPr>
        <a:xfrm>
          <a:off x="3434583" y="1965162"/>
          <a:ext cx="2091376" cy="2091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2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in Parliament</a:t>
          </a:r>
          <a:endParaRPr lang="en-NZ" sz="22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740858" y="2271437"/>
        <a:ext cx="1478826" cy="1478826"/>
      </dsp:txXfrm>
    </dsp:sp>
    <dsp:sp modelId="{D4127717-0C7B-488D-9140-7E0C805395EE}">
      <dsp:nvSpPr>
        <dsp:cNvPr id="0" name=""/>
        <dsp:cNvSpPr/>
      </dsp:nvSpPr>
      <dsp:spPr>
        <a:xfrm>
          <a:off x="3748290" y="707"/>
          <a:ext cx="1463963" cy="1463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9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1872 two Māori nominated to Legislative Council (abolished 1950)</a:t>
          </a:r>
          <a:endParaRPr lang="en-NZ" sz="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962682" y="215099"/>
        <a:ext cx="1035179" cy="1035179"/>
      </dsp:txXfrm>
    </dsp:sp>
    <dsp:sp modelId="{CFA630FD-4BA7-46A6-9379-78582CC8D503}">
      <dsp:nvSpPr>
        <dsp:cNvPr id="0" name=""/>
        <dsp:cNvSpPr/>
      </dsp:nvSpPr>
      <dsp:spPr>
        <a:xfrm>
          <a:off x="5721234" y="1139788"/>
          <a:ext cx="1463963" cy="1463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9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 four Members sat on the Māori Affairs Committee set up in 1872</a:t>
          </a:r>
          <a:endParaRPr lang="en-NZ" sz="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35626" y="1354180"/>
        <a:ext cx="1035179" cy="1035179"/>
      </dsp:txXfrm>
    </dsp:sp>
    <dsp:sp modelId="{1DC3A57B-CED0-4FD9-BED6-A24918D1827B}">
      <dsp:nvSpPr>
        <dsp:cNvPr id="0" name=""/>
        <dsp:cNvSpPr/>
      </dsp:nvSpPr>
      <dsp:spPr>
        <a:xfrm>
          <a:off x="5721234" y="3417948"/>
          <a:ext cx="1463963" cy="1463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9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1893 Māori and </a:t>
          </a:r>
          <a:r>
            <a:rPr lang="en-NZ" sz="90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Pakeha</a:t>
          </a:r>
          <a:r>
            <a:rPr lang="en-NZ" sz="9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women got the vote</a:t>
          </a:r>
          <a:endParaRPr lang="en-NZ" sz="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935626" y="3632340"/>
        <a:ext cx="1035179" cy="1035179"/>
      </dsp:txXfrm>
    </dsp:sp>
    <dsp:sp modelId="{A56929D3-EEAD-4F14-8C41-E3043F707FB7}">
      <dsp:nvSpPr>
        <dsp:cNvPr id="0" name=""/>
        <dsp:cNvSpPr/>
      </dsp:nvSpPr>
      <dsp:spPr>
        <a:xfrm>
          <a:off x="3748290" y="4557029"/>
          <a:ext cx="1463963" cy="1463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9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Māori Councils Act 1900 gave Māori limited form of local government</a:t>
          </a:r>
          <a:endParaRPr lang="en-NZ" sz="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962682" y="4771421"/>
        <a:ext cx="1035179" cy="1035179"/>
      </dsp:txXfrm>
    </dsp:sp>
    <dsp:sp modelId="{CBE744D1-5F36-4E08-9EB0-99277F2EFCED}">
      <dsp:nvSpPr>
        <dsp:cNvPr id="0" name=""/>
        <dsp:cNvSpPr/>
      </dsp:nvSpPr>
      <dsp:spPr>
        <a:xfrm>
          <a:off x="1775345" y="3417948"/>
          <a:ext cx="1463963" cy="1463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9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1949 Election Māori Electoral Roll used</a:t>
          </a:r>
          <a:endParaRPr lang="en-NZ" sz="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89737" y="3632340"/>
        <a:ext cx="1035179" cy="1035179"/>
      </dsp:txXfrm>
    </dsp:sp>
    <dsp:sp modelId="{2A512B0C-C60E-4B31-AD88-0CDDA5378BD1}">
      <dsp:nvSpPr>
        <dsp:cNvPr id="0" name=""/>
        <dsp:cNvSpPr/>
      </dsp:nvSpPr>
      <dsp:spPr>
        <a:xfrm>
          <a:off x="1775345" y="1139788"/>
          <a:ext cx="1463963" cy="14639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9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1967 amendment to Electoral Act which allowed Māori to stand in European electorates and vice versa</a:t>
          </a:r>
          <a:endParaRPr lang="en-NZ" sz="9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989737" y="1354180"/>
        <a:ext cx="1035179" cy="10351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5407-3789-4FC4-A108-FA35DCDA718D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Section 3 Electoral Act </a:t>
          </a:r>
          <a:r>
            <a:rPr lang="en-US" sz="1800" b="0" i="1" kern="1200" baseline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‘a person of the Māori race of New Zealand, and includes any descendant of such a person’</a:t>
          </a:r>
          <a:endParaRPr lang="en-NZ" sz="1800" i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2113954" y="2526"/>
        <a:ext cx="5028863" cy="1505029"/>
      </dsp:txXfrm>
    </dsp:sp>
    <dsp:sp modelId="{DE6249BA-C6AE-47AE-A04E-51DCCBD43603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A6D08-981A-4D71-B5C9-ACF0AB4E0DAD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Residing in one of the following electorates: </a:t>
          </a:r>
          <a:r>
            <a:rPr lang="en-NZ" sz="1800" b="0" i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 Tai </a:t>
          </a:r>
          <a:r>
            <a:rPr lang="en-NZ" sz="1800" b="0" i="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Tokerau</a:t>
          </a:r>
          <a:r>
            <a:rPr lang="en-NZ" sz="1800" b="0" i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NZ" sz="1800" b="0" i="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Tāmaki</a:t>
          </a:r>
          <a:r>
            <a:rPr lang="en-NZ" sz="1800" b="0" i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NZ" sz="1800" b="0" i="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Makaurau</a:t>
          </a:r>
          <a:r>
            <a:rPr lang="en-NZ" sz="1800" b="0" i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Hauraki-Waikato, </a:t>
          </a:r>
          <a:r>
            <a:rPr lang="en-NZ" sz="1800" b="0" i="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Waiariki</a:t>
          </a:r>
          <a:r>
            <a:rPr lang="en-NZ" sz="1800" b="0" i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Te Tai </a:t>
          </a:r>
          <a:r>
            <a:rPr lang="en-NZ" sz="1800" b="0" i="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Hauāuru</a:t>
          </a:r>
          <a:r>
            <a:rPr lang="en-NZ" sz="1800" b="0" i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en-NZ" sz="1800" b="0" i="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Ikaroa-Rāwhiti</a:t>
          </a:r>
          <a:r>
            <a:rPr lang="en-NZ" sz="1800" b="0" i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or Te Tai Tonga.  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2113954" y="1956818"/>
        <a:ext cx="5028863" cy="1505029"/>
      </dsp:txXfrm>
    </dsp:sp>
    <dsp:sp modelId="{B251519D-C6A1-4792-B471-665A5BE231CC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C7A28-0CED-4AF6-8887-22E84E362B08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Enrolled on the Māori Roll (can swap from the General Roll during a Māori Electoral Option)</a:t>
          </a:r>
          <a:endParaRPr lang="en-NZ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10800000">
        <a:off x="2113954" y="3911110"/>
        <a:ext cx="5028863" cy="1505029"/>
      </dsp:txXfrm>
    </dsp:sp>
    <dsp:sp modelId="{DB0888E1-C96E-41D2-8D60-7F320C885489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46F3-65B1-43CD-90B3-76F882C5CD9E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6B553-92E4-4541-A5C4-325F5D0515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1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2202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4824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543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b="0" dirty="0" smtClean="0"/>
              <a:t>Article 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err="1" smtClean="0"/>
              <a:t>Taonga</a:t>
            </a:r>
            <a:endParaRPr lang="en-US" b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 err="1" smtClean="0"/>
              <a:t>Rangatiratanga</a:t>
            </a:r>
            <a:r>
              <a:rPr lang="en-US" b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6115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you’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āori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you’re enrolling for the first time, you can choose to go on the Māori roll or the General roll.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up to you.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you choose the Māori roll, you’ll vote for a candidate in 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Mā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electorate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the general roll, you’ll vote for a candidate in a general electorate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get to choose from the same list of political parties whether you’ve chosen the general roll or the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Mā</a:t>
            </a:r>
            <a:r>
              <a:rPr lang="it-IT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 roll.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you choose rolls, you can only change during the Māori Electoral Option, which takes place about every 5 years – the last one was in 2018. 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7536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8216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0735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Remember</a:t>
            </a:r>
            <a:r>
              <a:rPr lang="en-NZ" baseline="0" dirty="0" smtClean="0"/>
              <a:t> to get in touch with the Office if you need help or want to know more</a:t>
            </a:r>
            <a:r>
              <a:rPr lang="en-NZ" baseline="0" smtClean="0"/>
              <a:t>. </a:t>
            </a:r>
            <a:endParaRPr lang="en-NZ" baseline="0" dirty="0" smtClean="0"/>
          </a:p>
          <a:p>
            <a:r>
              <a:rPr lang="en-NZ" baseline="0" dirty="0" smtClean="0"/>
              <a:t>Questions?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7495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13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284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46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979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316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1725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29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938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B553-92E4-4541-A5C4-325F5D05158F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320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2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43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20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94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47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81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83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0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93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60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0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7CCC-2F78-4804-9A97-9F0429E074B6}" type="datetimeFigureOut">
              <a:rPr lang="en-NZ" smtClean="0"/>
              <a:t>19/08/2020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14AF-B24F-4F4C-8A2E-B639093889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1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9442" y="0"/>
            <a:ext cx="574571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03342" y="2405945"/>
            <a:ext cx="4644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Māori Electorates and the Māori Electoral Roll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342" y="4585805"/>
            <a:ext cx="4886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Join us to learn how the Māori Electorates were formed, and how the Māori Electoral Roll works!</a:t>
            </a:r>
            <a:endParaRPr lang="en-NZ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2" y="1711355"/>
            <a:ext cx="2461967" cy="4409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44590" y="0"/>
            <a:ext cx="319362" cy="6864358"/>
            <a:chOff x="6734672" y="1230085"/>
            <a:chExt cx="288032" cy="1152128"/>
          </a:xfrm>
        </p:grpSpPr>
        <p:sp>
          <p:nvSpPr>
            <p:cNvPr id="12" name="Rectangle 11"/>
            <p:cNvSpPr/>
            <p:nvPr/>
          </p:nvSpPr>
          <p:spPr>
            <a:xfrm>
              <a:off x="6734672" y="1806149"/>
              <a:ext cx="288032" cy="288032"/>
            </a:xfrm>
            <a:prstGeom prst="rect">
              <a:avLst/>
            </a:prstGeom>
            <a:solidFill>
              <a:srgbClr val="F5B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4672" y="2094181"/>
              <a:ext cx="288032" cy="288032"/>
            </a:xfrm>
            <a:prstGeom prst="rect">
              <a:avLst/>
            </a:prstGeom>
            <a:solidFill>
              <a:srgbClr val="D15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34672" y="1518117"/>
              <a:ext cx="288032" cy="288032"/>
            </a:xfrm>
            <a:prstGeom prst="rect">
              <a:avLst/>
            </a:prstGeom>
            <a:solidFill>
              <a:srgbClr val="2E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34672" y="1230085"/>
              <a:ext cx="288032" cy="288032"/>
            </a:xfrm>
            <a:prstGeom prst="rect">
              <a:avLst/>
            </a:prstGeom>
            <a:solidFill>
              <a:srgbClr val="17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are electorates? - New Zealand Parlia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4" r="13313" b="9281"/>
          <a:stretch/>
        </p:blipFill>
        <p:spPr bwMode="auto">
          <a:xfrm>
            <a:off x="-193376" y="-27384"/>
            <a:ext cx="123853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3189979"/>
              </p:ext>
            </p:extLst>
          </p:nvPr>
        </p:nvGraphicFramePr>
        <p:xfrm>
          <a:off x="1615728" y="418150"/>
          <a:ext cx="8960544" cy="602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99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B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340768"/>
            <a:ext cx="11521280" cy="4752528"/>
          </a:xfrm>
        </p:spPr>
        <p:txBody>
          <a:bodyPr>
            <a:normAutofit/>
          </a:bodyPr>
          <a:lstStyle/>
          <a:p>
            <a:pPr algn="ctr"/>
            <a:r>
              <a:rPr lang="en-NZ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Māori Electorates</a:t>
            </a:r>
            <a: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27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728" y="-26490"/>
            <a:ext cx="6918752" cy="6908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07" y="-26490"/>
            <a:ext cx="6942594" cy="69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-47897"/>
            <a:ext cx="6912768" cy="6933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712" y="0"/>
            <a:ext cx="6876410" cy="68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06" y="-28393"/>
            <a:ext cx="6845463" cy="6886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6286" y="0"/>
            <a:ext cx="6878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7" y="-20145"/>
            <a:ext cx="6868785" cy="6889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8128" y="188640"/>
            <a:ext cx="4392488" cy="461665"/>
          </a:xfrm>
          <a:prstGeom prst="rect">
            <a:avLst/>
          </a:prstGeom>
          <a:solidFill>
            <a:srgbClr val="F5BC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endParaRPr lang="en-N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1912" y="1052736"/>
            <a:ext cx="45527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Hauraki-Waikato 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(North Western North Island, includes Hamilton and </a:t>
            </a:r>
            <a:r>
              <a:rPr lang="en-NZ" sz="16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Papakura</a:t>
            </a:r>
            <a:r>
              <a:rPr lang="en-NZ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NZ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Ikaroa-Rāwhiti</a:t>
            </a:r>
            <a:r>
              <a:rPr lang="en-NZ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(East and South North Island, includes Gisborne and Masterton</a:t>
            </a:r>
            <a:r>
              <a:rPr lang="en-NZ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NZ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Tāmaki</a:t>
            </a:r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Makaurau</a:t>
            </a:r>
            <a:r>
              <a:rPr lang="en-N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(Roughly equivalent to greater Auckland</a:t>
            </a:r>
            <a:r>
              <a:rPr lang="en-NZ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N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</a:t>
            </a:r>
            <a:r>
              <a:rPr lang="en-N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 </a:t>
            </a:r>
            <a:r>
              <a:rPr lang="en-N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Hauāuru</a:t>
            </a:r>
            <a:r>
              <a:rPr lang="en-N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N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(Western North Island, includes Taranaki and </a:t>
            </a:r>
            <a:r>
              <a:rPr lang="en-NZ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Manawatū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-Whanganui regions</a:t>
            </a:r>
            <a:r>
              <a:rPr lang="en-NZ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NZ" sz="16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</a:t>
            </a:r>
            <a:r>
              <a:rPr lang="en-N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 </a:t>
            </a:r>
            <a:r>
              <a:rPr lang="en-NZ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Tokerau</a:t>
            </a:r>
            <a:r>
              <a:rPr lang="en-N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(Northernmost seat, includes </a:t>
            </a:r>
            <a:r>
              <a:rPr lang="en-NZ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Whangarei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North and West Auckland</a:t>
            </a:r>
            <a:r>
              <a:rPr lang="en-NZ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NZ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</a:t>
            </a:r>
            <a:r>
              <a:rPr lang="en-N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 Tonga 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(All of South Island and nearby islands. Largest electorate by area</a:t>
            </a:r>
            <a:r>
              <a:rPr lang="en-NZ" sz="16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en-NZ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Waiariki</a:t>
            </a:r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(Includes Tauranga, </a:t>
            </a:r>
            <a:r>
              <a:rPr lang="en-NZ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Whakatane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Z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Rotorua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Z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Taupo</a:t>
            </a:r>
            <a:r>
              <a:rPr lang="en-NZ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NZ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2593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B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340768"/>
            <a:ext cx="11521280" cy="4752528"/>
          </a:xfrm>
        </p:spPr>
        <p:txBody>
          <a:bodyPr>
            <a:normAutofit/>
          </a:bodyPr>
          <a:lstStyle/>
          <a:p>
            <a:pPr algn="ctr"/>
            <a:r>
              <a:rPr lang="en-NZ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Developments</a:t>
            </a:r>
            <a: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12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7"/>
          <a:stretch/>
        </p:blipFill>
        <p:spPr>
          <a:xfrm>
            <a:off x="0" y="-27385"/>
            <a:ext cx="12192000" cy="6896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368" y="332656"/>
            <a:ext cx="4824536" cy="6192688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4" name="Group 3"/>
          <p:cNvGrpSpPr/>
          <p:nvPr/>
        </p:nvGrpSpPr>
        <p:grpSpPr>
          <a:xfrm>
            <a:off x="407368" y="6309320"/>
            <a:ext cx="4824536" cy="216024"/>
            <a:chOff x="-35029" y="6137619"/>
            <a:chExt cx="4614070" cy="204846"/>
          </a:xfrm>
        </p:grpSpPr>
        <p:sp>
          <p:nvSpPr>
            <p:cNvPr id="5" name="Rectangle 4"/>
            <p:cNvSpPr/>
            <p:nvPr/>
          </p:nvSpPr>
          <p:spPr>
            <a:xfrm>
              <a:off x="-35029" y="6137619"/>
              <a:ext cx="1153684" cy="20484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7357" y="6137619"/>
              <a:ext cx="1153684" cy="20484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8742" y="6137619"/>
              <a:ext cx="1153684" cy="204846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1128" y="6137619"/>
              <a:ext cx="1157913" cy="20484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7971" y="83136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8</a:t>
            </a:r>
            <a:r>
              <a:rPr lang="en-NZ" sz="3200" b="1" baseline="30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NZ" sz="3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seat? </a:t>
            </a:r>
            <a:endParaRPr lang="en-NZ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56" y="1914849"/>
            <a:ext cx="4180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2007, Pita </a:t>
            </a:r>
            <a:r>
              <a:rPr lang="en-NZ" sz="24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Sharples</a:t>
            </a:r>
            <a:r>
              <a:rPr lang="en-NZ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proposed the creation of an eighth seat for Māori living in Australia </a:t>
            </a:r>
            <a:r>
              <a:rPr lang="en-N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called  </a:t>
            </a:r>
            <a:r>
              <a:rPr lang="en-NZ" sz="2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</a:t>
            </a:r>
            <a:r>
              <a:rPr lang="en-NZ" sz="24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n-NZ" sz="24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4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Moemoea</a:t>
            </a:r>
            <a:r>
              <a:rPr lang="en-N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NZ" sz="24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2017, there were 170,000 (20%) Māori living in Australia.</a:t>
            </a:r>
            <a:endParaRPr lang="en-NZ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CBA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CBA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3263">
            <a:off x="190959" y="2483364"/>
            <a:ext cx="4551084" cy="252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43" r="6139"/>
          <a:stretch/>
        </p:blipFill>
        <p:spPr>
          <a:xfrm>
            <a:off x="4185590" y="476672"/>
            <a:ext cx="7992888" cy="5857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52184" y="4221088"/>
            <a:ext cx="115212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79976" y="2708920"/>
            <a:ext cx="2160240" cy="15121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76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B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340768"/>
            <a:ext cx="11521280" cy="4752528"/>
          </a:xfrm>
        </p:spPr>
        <p:txBody>
          <a:bodyPr>
            <a:normAutofit/>
          </a:bodyPr>
          <a:lstStyle/>
          <a:p>
            <a:pPr algn="ctr"/>
            <a:r>
              <a:rPr lang="en-NZ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Māori Electoral Roll</a:t>
            </a:r>
            <a: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15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548680"/>
            <a:ext cx="2016224" cy="584775"/>
          </a:xfrm>
          <a:prstGeom prst="rect">
            <a:avLst/>
          </a:prstGeom>
          <a:solidFill>
            <a:srgbClr val="1BCB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Karakia</a:t>
            </a:r>
            <a:endParaRPr lang="en-NZ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1484784"/>
            <a:ext cx="6624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Ranginui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tū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Papa e </a:t>
            </a:r>
            <a:r>
              <a:rPr lang="en-NZ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takoto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Huakina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atu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rā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tatau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tēnei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whare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kōrero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Uhia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kōrero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Uhia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whakaaro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Uhia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marama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Rongo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whakairihia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Hui e...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Taiki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4032" y="1484784"/>
            <a:ext cx="52565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Call, summon universal </a:t>
            </a:r>
            <a:r>
              <a:rPr lang="en-NZ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space</a:t>
            </a: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and summon solid </a:t>
            </a:r>
            <a:r>
              <a:rPr lang="en-NZ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matter</a:t>
            </a: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doors of the house of dialogue </a:t>
            </a:r>
            <a:endParaRPr lang="en-NZ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 out the </a:t>
            </a:r>
            <a:r>
              <a:rPr lang="en-NZ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dialogue</a:t>
            </a: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 out the </a:t>
            </a:r>
            <a:r>
              <a:rPr lang="en-NZ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thought</a:t>
            </a: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 out to gain </a:t>
            </a:r>
            <a:r>
              <a:rPr lang="en-NZ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enlightenment</a:t>
            </a: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Rongo</a:t>
            </a:r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uplift these words Gather...affirm!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23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28" y="1252233"/>
            <a:ext cx="4791744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8325626"/>
              </p:ext>
            </p:extLst>
          </p:nvPr>
        </p:nvGraphicFramePr>
        <p:xfrm>
          <a:off x="4064000" y="6926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Callout 3"/>
          <p:cNvSpPr/>
          <p:nvPr/>
        </p:nvSpPr>
        <p:spPr>
          <a:xfrm rot="20958301">
            <a:off x="119336" y="980728"/>
            <a:ext cx="4536504" cy="4176464"/>
          </a:xfrm>
          <a:prstGeom prst="wedgeEllipseCallout">
            <a:avLst>
              <a:gd name="adj1" fmla="val -63813"/>
              <a:gd name="adj2" fmla="val 56764"/>
            </a:avLst>
          </a:prstGeom>
          <a:ln>
            <a:solidFill>
              <a:srgbClr val="48C5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 rot="21095965">
            <a:off x="407367" y="1791688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can vote in the </a:t>
            </a:r>
          </a:p>
          <a:p>
            <a:pPr algn="ctr"/>
            <a:r>
              <a:rPr lang="en-NZ" sz="4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Māori Electorates?</a:t>
            </a:r>
            <a:endParaRPr lang="en-NZ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460" y="1412776"/>
            <a:ext cx="9505056" cy="1754326"/>
          </a:xfrm>
          <a:prstGeom prst="rect">
            <a:avLst/>
          </a:prstGeom>
          <a:solidFill>
            <a:srgbClr val="48C5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5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Māori Electoral Option is scheduled for: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3812" y="364502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524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179676" y="872716"/>
            <a:ext cx="5832648" cy="5112568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/>
          <p:cNvSpPr txBox="1"/>
          <p:nvPr/>
        </p:nvSpPr>
        <p:spPr>
          <a:xfrm>
            <a:off x="4244879" y="2705725"/>
            <a:ext cx="3702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88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Pātai</a:t>
            </a:r>
            <a:r>
              <a:rPr lang="en-NZ" sz="8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NZ" sz="8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7" y="5341516"/>
            <a:ext cx="1359417" cy="135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9895">
            <a:off x="4856582" y="827573"/>
            <a:ext cx="5334000" cy="3784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8506" y="998428"/>
            <a:ext cx="5112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Tour of Parliament- </a:t>
            </a:r>
          </a:p>
          <a:p>
            <a:r>
              <a:rPr lang="en-NZ" sz="4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Parliament XR</a:t>
            </a:r>
          </a:p>
          <a:p>
            <a:endParaRPr lang="en-NZ" sz="28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8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for free:</a:t>
            </a:r>
          </a:p>
          <a:p>
            <a:endParaRPr lang="en-NZ" sz="2800" i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NZ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Play- Android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NZ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store-iOS</a:t>
            </a:r>
          </a:p>
          <a:p>
            <a:endParaRPr lang="en-NZ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74" y="2916333"/>
            <a:ext cx="5334000" cy="3784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2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5A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5A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5A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5A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5A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5A4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Q:\EPE\11 Digital Content Specialist\Images\Photos produced by OOC\_High Resolution\Empty Debating Chamber of New Zealand Parliament 20160520 (1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5560"/>
          <a:stretch/>
        </p:blipFill>
        <p:spPr bwMode="auto">
          <a:xfrm rot="10800000" flipV="1">
            <a:off x="-240704" y="-1144832"/>
            <a:ext cx="12432704" cy="81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0351" y="420914"/>
            <a:ext cx="11328292" cy="5616624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0" y="4149080"/>
            <a:ext cx="7918835" cy="1418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554" y="1126637"/>
            <a:ext cx="10920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House is YOUR House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0351" y="6037538"/>
            <a:ext cx="11328292" cy="243455"/>
            <a:chOff x="-35029" y="6137619"/>
            <a:chExt cx="4614070" cy="204846"/>
          </a:xfrm>
        </p:grpSpPr>
        <p:sp>
          <p:nvSpPr>
            <p:cNvPr id="15" name="Rectangle 14"/>
            <p:cNvSpPr/>
            <p:nvPr/>
          </p:nvSpPr>
          <p:spPr>
            <a:xfrm>
              <a:off x="-35029" y="6137619"/>
              <a:ext cx="1153684" cy="204846"/>
            </a:xfrm>
            <a:prstGeom prst="rect">
              <a:avLst/>
            </a:prstGeom>
            <a:solidFill>
              <a:srgbClr val="17CFA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7357" y="6137619"/>
              <a:ext cx="1153684" cy="204846"/>
            </a:xfrm>
            <a:prstGeom prst="rect">
              <a:avLst/>
            </a:prstGeom>
            <a:solidFill>
              <a:srgbClr val="2EBCC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8742" y="6137619"/>
              <a:ext cx="1153684" cy="204846"/>
            </a:xfrm>
            <a:prstGeom prst="rect">
              <a:avLst/>
            </a:prstGeom>
            <a:solidFill>
              <a:srgbClr val="F5BC11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1128" y="6137619"/>
              <a:ext cx="1157913" cy="204846"/>
            </a:xfrm>
            <a:prstGeom prst="rect">
              <a:avLst/>
            </a:prstGeom>
            <a:solidFill>
              <a:srgbClr val="D15A4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Rectangle 1"/>
          <p:cNvSpPr/>
          <p:nvPr/>
        </p:nvSpPr>
        <p:spPr>
          <a:xfrm>
            <a:off x="839416" y="2601801"/>
            <a:ext cx="98400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us on Twitter, </a:t>
            </a:r>
            <a:r>
              <a:rPr lang="en-NZ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Instagram, </a:t>
            </a:r>
            <a:r>
              <a:rPr lang="en-NZ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NZ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endParaRPr lang="en-NZ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NZ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NZ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NZ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nzparliament</a:t>
            </a:r>
            <a:endParaRPr lang="en-NZ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9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25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548680"/>
            <a:ext cx="2016224" cy="584775"/>
          </a:xfrm>
          <a:prstGeom prst="rect">
            <a:avLst/>
          </a:prstGeom>
          <a:solidFill>
            <a:srgbClr val="1BCB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Karakia</a:t>
            </a:r>
            <a:endParaRPr lang="en-NZ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484784"/>
            <a:ext cx="62646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Whakaemi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ngā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pūtoi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kōrero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Haupā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whakaaro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kawe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reo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ngā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tuara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Whakaputa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whare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kōrero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tatou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marama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</a:t>
            </a:r>
            <a:endParaRPr lang="en-NZ" sz="2000" i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Rongo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whakairihia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runga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Hui e...</a:t>
            </a:r>
            <a:r>
              <a:rPr lang="en-NZ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Taiki</a:t>
            </a:r>
            <a:r>
              <a:rPr lang="en-N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</a:t>
            </a:r>
          </a:p>
          <a:p>
            <a:endParaRPr lang="en-N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4032" y="1484784"/>
            <a:ext cx="52565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 together the diverse discussions </a:t>
            </a:r>
            <a:endParaRPr lang="en-NZ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and heap thoughts together </a:t>
            </a:r>
            <a:endParaRPr lang="en-NZ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Throw the dialogue on the </a:t>
            </a:r>
            <a:r>
              <a:rPr lang="en-NZ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backs</a:t>
            </a: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exit the house of </a:t>
            </a:r>
            <a:r>
              <a:rPr lang="en-NZ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 the world of enlightenment </a:t>
            </a:r>
            <a:endParaRPr lang="en-NZ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Rongo</a:t>
            </a:r>
            <a:r>
              <a:rPr lang="en-N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uplift these words Gather...affirm!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1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52" y="548680"/>
            <a:ext cx="8064896" cy="584775"/>
          </a:xfrm>
          <a:prstGeom prst="rect">
            <a:avLst/>
          </a:prstGeom>
          <a:solidFill>
            <a:srgbClr val="F5BC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Introducing your host and panellists</a:t>
            </a:r>
            <a:endParaRPr lang="en-NZ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4" r="11111" b="1544"/>
          <a:stretch/>
        </p:blipFill>
        <p:spPr>
          <a:xfrm>
            <a:off x="3353527" y="2564904"/>
            <a:ext cx="2166410" cy="2197796"/>
          </a:xfrm>
          <a:prstGeom prst="ellipse">
            <a:avLst/>
          </a:prstGeom>
          <a:ln w="57150">
            <a:solidFill>
              <a:srgbClr val="48C5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5641" y="4941168"/>
            <a:ext cx="32403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Kura Moeahu</a:t>
            </a:r>
          </a:p>
          <a:p>
            <a:pPr algn="ctr"/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Tumu </a:t>
            </a:r>
            <a:r>
              <a:rPr lang="en-NZ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Whakarae</a:t>
            </a:r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Zealand Parliament</a:t>
            </a:r>
          </a:p>
          <a:p>
            <a:pPr algn="ctr"/>
            <a:r>
              <a:rPr lang="en-N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Pāremata</a:t>
            </a:r>
            <a:r>
              <a:rPr lang="en-N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Aotearoa</a:t>
            </a:r>
            <a:endParaRPr lang="en-N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N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3835" r="18000" b="2857"/>
          <a:stretch/>
        </p:blipFill>
        <p:spPr>
          <a:xfrm rot="1314431">
            <a:off x="520455" y="2572255"/>
            <a:ext cx="2164500" cy="2183094"/>
          </a:xfrm>
          <a:prstGeom prst="ellipse">
            <a:avLst/>
          </a:prstGeom>
          <a:ln w="57150">
            <a:solidFill>
              <a:srgbClr val="F5BC1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24680" y="494116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Maika Te Amo</a:t>
            </a:r>
          </a:p>
          <a:p>
            <a:pPr algn="ctr"/>
            <a:r>
              <a:rPr lang="en-NZ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Kaiwhakawhiti</a:t>
            </a:r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Reo</a:t>
            </a:r>
          </a:p>
          <a:p>
            <a:pPr algn="ctr"/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Zealand Parliament</a:t>
            </a:r>
          </a:p>
          <a:p>
            <a:pPr algn="ctr"/>
            <a:r>
              <a:rPr lang="en-NZ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Pāremata</a:t>
            </a:r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Aotearoa</a:t>
            </a:r>
            <a:endParaRPr lang="en-N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r="227" b="23118"/>
          <a:stretch/>
        </p:blipFill>
        <p:spPr>
          <a:xfrm>
            <a:off x="6168009" y="2561589"/>
            <a:ext cx="2227188" cy="2201111"/>
          </a:xfrm>
          <a:prstGeom prst="ellipse">
            <a:avLst/>
          </a:prstGeom>
          <a:ln w="57150">
            <a:solidFill>
              <a:srgbClr val="1BCBA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63952" y="4941168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 </a:t>
            </a:r>
            <a:r>
              <a:rPr lang="en-NZ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Paerau</a:t>
            </a:r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Warbrick</a:t>
            </a:r>
            <a:endParaRPr lang="en-NZ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Lecturer</a:t>
            </a:r>
          </a:p>
          <a:p>
            <a:pPr algn="ctr"/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Otago</a:t>
            </a:r>
          </a:p>
          <a:p>
            <a:pPr algn="ctr"/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Whare Wānanga o Otāgo</a:t>
            </a:r>
            <a:endParaRPr lang="en-N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6653" y="494116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Mona-Pauline </a:t>
            </a:r>
            <a:r>
              <a:rPr lang="en-NZ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Mangakāhia</a:t>
            </a:r>
            <a:endParaRPr lang="en-NZ" sz="1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Project Manager-Community Engagement</a:t>
            </a:r>
          </a:p>
          <a:p>
            <a:pPr algn="ctr"/>
            <a:r>
              <a:rPr lang="en-NZ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Electoral Commission</a:t>
            </a:r>
          </a:p>
          <a:p>
            <a:pPr algn="ctr"/>
            <a:r>
              <a:rPr lang="en-N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</a:t>
            </a:r>
            <a:r>
              <a:rPr lang="en-N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Kaitiaki</a:t>
            </a:r>
            <a:r>
              <a:rPr lang="en-NZ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Take </a:t>
            </a:r>
            <a:r>
              <a:rPr lang="en-NZ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Kōwhiri</a:t>
            </a:r>
            <a:endParaRPr lang="en-N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603613" y="1165953"/>
            <a:ext cx="3240360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75920" y="1165953"/>
            <a:ext cx="2520280" cy="1584176"/>
          </a:xfrm>
          <a:prstGeom prst="straightConnector1">
            <a:avLst/>
          </a:prstGeom>
          <a:ln>
            <a:solidFill>
              <a:srgbClr val="48C5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52184" y="1218273"/>
            <a:ext cx="522753" cy="1310818"/>
          </a:xfrm>
          <a:prstGeom prst="straightConnector1">
            <a:avLst/>
          </a:prstGeom>
          <a:ln>
            <a:solidFill>
              <a:srgbClr val="1BCB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73750" y="1186008"/>
            <a:ext cx="1230661" cy="1197112"/>
          </a:xfrm>
          <a:prstGeom prst="straightConnector1">
            <a:avLst/>
          </a:prstGeom>
          <a:ln>
            <a:solidFill>
              <a:srgbClr val="C552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2638" r="42443" b="18204"/>
          <a:stretch/>
        </p:blipFill>
        <p:spPr>
          <a:xfrm>
            <a:off x="9043269" y="2582024"/>
            <a:ext cx="2232248" cy="2160240"/>
          </a:xfrm>
          <a:prstGeom prst="ellipse">
            <a:avLst/>
          </a:prstGeom>
          <a:ln w="57150">
            <a:solidFill>
              <a:srgbClr val="C55241"/>
            </a:solidFill>
          </a:ln>
        </p:spPr>
      </p:pic>
    </p:spTree>
    <p:extLst>
      <p:ext uri="{BB962C8B-B14F-4D97-AF65-F5344CB8AC3E}">
        <p14:creationId xmlns:p14="http://schemas.microsoft.com/office/powerpoint/2010/main" val="24754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224" y="836712"/>
            <a:ext cx="7202016" cy="399579"/>
          </a:xfrm>
        </p:spPr>
        <p:txBody>
          <a:bodyPr>
            <a:normAutofit fontScale="90000"/>
          </a:bodyPr>
          <a:lstStyle/>
          <a:p>
            <a:pPr algn="ctr"/>
            <a:r>
              <a:rPr lang="en-NZ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we cover tonight?</a:t>
            </a:r>
            <a: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037552"/>
              </p:ext>
            </p:extLst>
          </p:nvPr>
        </p:nvGraphicFramePr>
        <p:xfrm>
          <a:off x="983432" y="2420888"/>
          <a:ext cx="10515600" cy="418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 rot="16200000" flipH="1">
            <a:off x="6166134" y="-1712947"/>
            <a:ext cx="150196" cy="6336704"/>
            <a:chOff x="6734672" y="1230085"/>
            <a:chExt cx="288032" cy="1152128"/>
          </a:xfrm>
        </p:grpSpPr>
        <p:sp>
          <p:nvSpPr>
            <p:cNvPr id="7" name="Rectangle 6"/>
            <p:cNvSpPr/>
            <p:nvPr/>
          </p:nvSpPr>
          <p:spPr>
            <a:xfrm>
              <a:off x="6734672" y="1806149"/>
              <a:ext cx="288032" cy="288032"/>
            </a:xfrm>
            <a:prstGeom prst="rect">
              <a:avLst/>
            </a:prstGeom>
            <a:solidFill>
              <a:srgbClr val="F5B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34672" y="2094181"/>
              <a:ext cx="288032" cy="288032"/>
            </a:xfrm>
            <a:prstGeom prst="rect">
              <a:avLst/>
            </a:prstGeom>
            <a:solidFill>
              <a:srgbClr val="D15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34672" y="1518117"/>
              <a:ext cx="288032" cy="288032"/>
            </a:xfrm>
            <a:prstGeom prst="rect">
              <a:avLst/>
            </a:prstGeom>
            <a:solidFill>
              <a:srgbClr val="2EBC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34672" y="1230085"/>
              <a:ext cx="288032" cy="288032"/>
            </a:xfrm>
            <a:prstGeom prst="rect">
              <a:avLst/>
            </a:prstGeom>
            <a:solidFill>
              <a:srgbClr val="17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36030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B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340768"/>
            <a:ext cx="11521280" cy="4752528"/>
          </a:xfrm>
        </p:spPr>
        <p:txBody>
          <a:bodyPr>
            <a:normAutofit/>
          </a:bodyPr>
          <a:lstStyle/>
          <a:p>
            <a:pPr algn="ctr"/>
            <a:r>
              <a:rPr lang="en-NZ" sz="60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Tiriti</a:t>
            </a:r>
            <a:r>
              <a:rPr lang="en-NZ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Waitangi </a:t>
            </a:r>
            <a: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NZ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41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1530180"/>
              </p:ext>
            </p:extLst>
          </p:nvPr>
        </p:nvGraphicFramePr>
        <p:xfrm>
          <a:off x="983432" y="404664"/>
          <a:ext cx="9896648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Z Parliament no Twitter: &quot;It's the 165th anniversary of our first General  Election ... but not everybody could have their say. Find out more about  the election 👉https://t.co/bX66gfhs3f #nzpol #NZhistory #democracy…  https://t.co/MgSaENdJM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b="34628"/>
          <a:stretch/>
        </p:blipFill>
        <p:spPr bwMode="auto">
          <a:xfrm>
            <a:off x="-1608856" y="0"/>
            <a:ext cx="14312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3214687"/>
              </p:ext>
            </p:extLst>
          </p:nvPr>
        </p:nvGraphicFramePr>
        <p:xfrm>
          <a:off x="983432" y="404664"/>
          <a:ext cx="9896648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8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6130130"/>
              </p:ext>
            </p:extLst>
          </p:nvPr>
        </p:nvGraphicFramePr>
        <p:xfrm>
          <a:off x="983432" y="404664"/>
          <a:ext cx="9896648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2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UNKNOWN" version="1.0.0">
  <systemFields>
    <field name="Objective-Id">
      <value order="0">A595520</value>
    </field>
    <field name="Objective-Title">
      <value order="0">NZBPT select committee presentation (June 2019)</value>
    </field>
  </systemFields>
  <catalogues/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UNKNOW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30352</TotalTime>
  <Words>915</Words>
  <Application>Microsoft Office PowerPoint</Application>
  <PresentationFormat>Widescreen</PresentationFormat>
  <Paragraphs>170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What will we cover tonight? </vt:lpstr>
      <vt:lpstr>Tiriti o Waitangi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Māori Electorates </vt:lpstr>
      <vt:lpstr>PowerPoint Presentation</vt:lpstr>
      <vt:lpstr>PowerPoint Presentation</vt:lpstr>
      <vt:lpstr>PowerPoint Presentation</vt:lpstr>
      <vt:lpstr>PowerPoint Presentation</vt:lpstr>
      <vt:lpstr>Recent Developments </vt:lpstr>
      <vt:lpstr>PowerPoint Presentation</vt:lpstr>
      <vt:lpstr>PowerPoint Presentation</vt:lpstr>
      <vt:lpstr>Māori Electoral Roll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Parliamentary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Evett</dc:creator>
  <cp:lastModifiedBy>Eva Maffey</cp:lastModifiedBy>
  <cp:revision>363</cp:revision>
  <cp:lastPrinted>2017-11-08T00:55:17Z</cp:lastPrinted>
  <dcterms:created xsi:type="dcterms:W3CDTF">2017-06-08T23:03:47Z</dcterms:created>
  <dcterms:modified xsi:type="dcterms:W3CDTF">2020-08-19T05:22:41Z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A595520</vt:lpwstr>
  </property>
  <property fmtid="{D5CDD505-2E9C-101B-9397-08002B2CF9AE}" pid="4" name="Objective-Title">
    <vt:lpwstr>NZBPT select committee presentation (June 2019)</vt:lpwstr>
  </property>
  <property fmtid="{D5CDD505-2E9C-101B-9397-08002B2CF9AE}" pid="5" name="Objective-Business unit [system]">
    <vt:lpwstr>Clerk of the House</vt:lpwstr>
  </property>
  <property fmtid="{D5CDD505-2E9C-101B-9397-08002B2CF9AE}" pid="6" name="Objective-Presentation type [system]">
    <vt:lpwstr>External audience</vt:lpwstr>
  </property>
  <property fmtid="{D5CDD505-2E9C-101B-9397-08002B2CF9AE}" pid="7" name="Objective-Audience [system]">
    <vt:lpwstr/>
  </property>
  <property fmtid="{D5CDD505-2E9C-101B-9397-08002B2CF9AE}" pid="8" name="Objective-Publication type [system]">
    <vt:lpwstr>Educational</vt:lpwstr>
  </property>
  <property fmtid="{D5CDD505-2E9C-101B-9397-08002B2CF9AE}" pid="9" name="Objective-Publication date [system]">
    <vt:lpwstr/>
  </property>
  <property fmtid="{D5CDD505-2E9C-101B-9397-08002B2CF9AE}" pid="10" name="Objective-Document status [system]">
    <vt:lpwstr>Draft</vt:lpwstr>
  </property>
  <property fmtid="{D5CDD505-2E9C-101B-9397-08002B2CF9AE}" pid="11" name="Objective-Administrative main type [system]">
    <vt:lpwstr>List, form or label</vt:lpwstr>
  </property>
  <property fmtid="{D5CDD505-2E9C-101B-9397-08002B2CF9AE}" pid="12" name="Objective-Administrative sub type [system]">
    <vt:lpwstr/>
  </property>
  <property fmtid="{D5CDD505-2E9C-101B-9397-08002B2CF9AE}" pid="13" name="Objective-Date of meeting [system]">
    <vt:lpwstr/>
  </property>
</Properties>
</file>