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2" r:id="rId9"/>
    <p:sldId id="273" r:id="rId10"/>
    <p:sldId id="284" r:id="rId11"/>
    <p:sldId id="263" r:id="rId12"/>
    <p:sldId id="264" r:id="rId13"/>
    <p:sldId id="265" r:id="rId14"/>
    <p:sldId id="266" r:id="rId15"/>
  </p:sldIdLst>
  <p:sldSz cx="18288000" cy="10287000"/>
  <p:notesSz cx="6797675" cy="9872663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Open Sans" panose="020B0606030504020204" pitchFamily="34" charset="0"/>
      <p:regular r:id="rId21"/>
      <p:bold r:id="rId22"/>
      <p:italic r:id="rId23"/>
      <p:boldItalic r:id="rId24"/>
    </p:embeddedFont>
    <p:embeddedFont>
      <p:font typeface="Open Sans Bold" panose="020B0806030504020204" pitchFamily="34" charset="0"/>
      <p:regular r:id="rId25"/>
      <p:bold r:id="rId26"/>
    </p:embeddedFont>
    <p:embeddedFont>
      <p:font typeface="Open Sans Light" panose="020B0306030504020204" pitchFamily="34" charset="0"/>
      <p:regular r:id="rId27"/>
      <p:italic r:id="rId28"/>
    </p:embeddedFont>
    <p:embeddedFont>
      <p:font typeface="Open Sans Light Bold" panose="020B0604020202020204" charset="0"/>
      <p:regular r:id="rId29"/>
    </p:embeddedFont>
    <p:embeddedFont>
      <p:font typeface="Open Sans Light Italics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809581-0D7E-0570-54E3-9BA57C765A17}" v="4" dt="2023-06-18T22:13:11.163"/>
    <p1510:client id="{BB9E8286-D04A-4835-B5B3-FED1DA2816B8}" v="12" dt="2023-05-25T02:05:49.4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78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customXml" Target="../customXml/item3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e Austin" userId="04e651ef-e396-4779-b78b-e97a5b019be3" providerId="ADAL" clId="{BB9E8286-D04A-4835-B5B3-FED1DA2816B8}"/>
    <pc:docChg chg="undo custSel addSld delSld modSld">
      <pc:chgData name="Jesse Austin" userId="04e651ef-e396-4779-b78b-e97a5b019be3" providerId="ADAL" clId="{BB9E8286-D04A-4835-B5B3-FED1DA2816B8}" dt="2023-05-25T02:09:35.870" v="1062" actId="33524"/>
      <pc:docMkLst>
        <pc:docMk/>
      </pc:docMkLst>
      <pc:sldChg chg="modSp mod">
        <pc:chgData name="Jesse Austin" userId="04e651ef-e396-4779-b78b-e97a5b019be3" providerId="ADAL" clId="{BB9E8286-D04A-4835-B5B3-FED1DA2816B8}" dt="2023-05-25T02:04:00.703" v="693" actId="20577"/>
        <pc:sldMkLst>
          <pc:docMk/>
          <pc:sldMk cId="0" sldId="257"/>
        </pc:sldMkLst>
        <pc:spChg chg="mod">
          <ac:chgData name="Jesse Austin" userId="04e651ef-e396-4779-b78b-e97a5b019be3" providerId="ADAL" clId="{BB9E8286-D04A-4835-B5B3-FED1DA2816B8}" dt="2023-05-25T02:04:00.703" v="693" actId="20577"/>
          <ac:spMkLst>
            <pc:docMk/>
            <pc:sldMk cId="0" sldId="257"/>
            <ac:spMk id="4" creationId="{00000000-0000-0000-0000-000000000000}"/>
          </ac:spMkLst>
        </pc:spChg>
        <pc:spChg chg="mod">
          <ac:chgData name="Jesse Austin" userId="04e651ef-e396-4779-b78b-e97a5b019be3" providerId="ADAL" clId="{BB9E8286-D04A-4835-B5B3-FED1DA2816B8}" dt="2023-05-25T02:03:22.826" v="643" actId="255"/>
          <ac:spMkLst>
            <pc:docMk/>
            <pc:sldMk cId="0" sldId="257"/>
            <ac:spMk id="5" creationId="{00000000-0000-0000-0000-000000000000}"/>
          </ac:spMkLst>
        </pc:spChg>
      </pc:sldChg>
      <pc:sldChg chg="modSp mod">
        <pc:chgData name="Jesse Austin" userId="04e651ef-e396-4779-b78b-e97a5b019be3" providerId="ADAL" clId="{BB9E8286-D04A-4835-B5B3-FED1DA2816B8}" dt="2023-05-25T02:04:12.342" v="696" actId="20577"/>
        <pc:sldMkLst>
          <pc:docMk/>
          <pc:sldMk cId="0" sldId="258"/>
        </pc:sldMkLst>
        <pc:spChg chg="mod">
          <ac:chgData name="Jesse Austin" userId="04e651ef-e396-4779-b78b-e97a5b019be3" providerId="ADAL" clId="{BB9E8286-D04A-4835-B5B3-FED1DA2816B8}" dt="2023-05-25T02:04:12.342" v="696" actId="20577"/>
          <ac:spMkLst>
            <pc:docMk/>
            <pc:sldMk cId="0" sldId="258"/>
            <ac:spMk id="3" creationId="{00000000-0000-0000-0000-000000000000}"/>
          </ac:spMkLst>
        </pc:spChg>
        <pc:spChg chg="mod">
          <ac:chgData name="Jesse Austin" userId="04e651ef-e396-4779-b78b-e97a5b019be3" providerId="ADAL" clId="{BB9E8286-D04A-4835-B5B3-FED1DA2816B8}" dt="2023-05-25T02:04:05.855" v="694" actId="1076"/>
          <ac:spMkLst>
            <pc:docMk/>
            <pc:sldMk cId="0" sldId="258"/>
            <ac:spMk id="4" creationId="{00000000-0000-0000-0000-000000000000}"/>
          </ac:spMkLst>
        </pc:spChg>
      </pc:sldChg>
      <pc:sldChg chg="modSp mod">
        <pc:chgData name="Jesse Austin" userId="04e651ef-e396-4779-b78b-e97a5b019be3" providerId="ADAL" clId="{BB9E8286-D04A-4835-B5B3-FED1DA2816B8}" dt="2023-05-25T02:04:31.228" v="700" actId="20577"/>
        <pc:sldMkLst>
          <pc:docMk/>
          <pc:sldMk cId="0" sldId="259"/>
        </pc:sldMkLst>
        <pc:spChg chg="mod">
          <ac:chgData name="Jesse Austin" userId="04e651ef-e396-4779-b78b-e97a5b019be3" providerId="ADAL" clId="{BB9E8286-D04A-4835-B5B3-FED1DA2816B8}" dt="2023-05-25T02:04:31.228" v="700" actId="20577"/>
          <ac:spMkLst>
            <pc:docMk/>
            <pc:sldMk cId="0" sldId="259"/>
            <ac:spMk id="2" creationId="{00000000-0000-0000-0000-000000000000}"/>
          </ac:spMkLst>
        </pc:spChg>
        <pc:spChg chg="mod">
          <ac:chgData name="Jesse Austin" userId="04e651ef-e396-4779-b78b-e97a5b019be3" providerId="ADAL" clId="{BB9E8286-D04A-4835-B5B3-FED1DA2816B8}" dt="2023-05-25T02:04:24.990" v="698" actId="122"/>
          <ac:spMkLst>
            <pc:docMk/>
            <pc:sldMk cId="0" sldId="259"/>
            <ac:spMk id="3" creationId="{00000000-0000-0000-0000-000000000000}"/>
          </ac:spMkLst>
        </pc:spChg>
      </pc:sldChg>
      <pc:sldChg chg="modSp mod">
        <pc:chgData name="Jesse Austin" userId="04e651ef-e396-4779-b78b-e97a5b019be3" providerId="ADAL" clId="{BB9E8286-D04A-4835-B5B3-FED1DA2816B8}" dt="2023-05-25T02:08:20.612" v="987" actId="20577"/>
        <pc:sldMkLst>
          <pc:docMk/>
          <pc:sldMk cId="0" sldId="260"/>
        </pc:sldMkLst>
        <pc:spChg chg="mod">
          <ac:chgData name="Jesse Austin" userId="04e651ef-e396-4779-b78b-e97a5b019be3" providerId="ADAL" clId="{BB9E8286-D04A-4835-B5B3-FED1DA2816B8}" dt="2023-05-25T02:08:20.612" v="987" actId="20577"/>
          <ac:spMkLst>
            <pc:docMk/>
            <pc:sldMk cId="0" sldId="260"/>
            <ac:spMk id="2" creationId="{00000000-0000-0000-0000-000000000000}"/>
          </ac:spMkLst>
        </pc:spChg>
        <pc:spChg chg="mod">
          <ac:chgData name="Jesse Austin" userId="04e651ef-e396-4779-b78b-e97a5b019be3" providerId="ADAL" clId="{BB9E8286-D04A-4835-B5B3-FED1DA2816B8}" dt="2023-05-25T02:04:39.742" v="702" actId="1076"/>
          <ac:spMkLst>
            <pc:docMk/>
            <pc:sldMk cId="0" sldId="260"/>
            <ac:spMk id="3" creationId="{00000000-0000-0000-0000-000000000000}"/>
          </ac:spMkLst>
        </pc:spChg>
        <pc:picChg chg="mod">
          <ac:chgData name="Jesse Austin" userId="04e651ef-e396-4779-b78b-e97a5b019be3" providerId="ADAL" clId="{BB9E8286-D04A-4835-B5B3-FED1DA2816B8}" dt="2023-05-24T23:44:37.855" v="286"/>
          <ac:picMkLst>
            <pc:docMk/>
            <pc:sldMk cId="0" sldId="260"/>
            <ac:picMk id="6" creationId="{005C399D-D3F4-3DF7-C88D-0A180CF6434A}"/>
          </ac:picMkLst>
        </pc:picChg>
      </pc:sldChg>
      <pc:sldChg chg="modSp mod">
        <pc:chgData name="Jesse Austin" userId="04e651ef-e396-4779-b78b-e97a5b019be3" providerId="ADAL" clId="{BB9E8286-D04A-4835-B5B3-FED1DA2816B8}" dt="2023-05-25T02:05:15.677" v="708" actId="20577"/>
        <pc:sldMkLst>
          <pc:docMk/>
          <pc:sldMk cId="0" sldId="261"/>
        </pc:sldMkLst>
        <pc:spChg chg="mod">
          <ac:chgData name="Jesse Austin" userId="04e651ef-e396-4779-b78b-e97a5b019be3" providerId="ADAL" clId="{BB9E8286-D04A-4835-B5B3-FED1DA2816B8}" dt="2023-05-25T02:05:15.677" v="708" actId="20577"/>
          <ac:spMkLst>
            <pc:docMk/>
            <pc:sldMk cId="0" sldId="261"/>
            <ac:spMk id="4" creationId="{00000000-0000-0000-0000-000000000000}"/>
          </ac:spMkLst>
        </pc:spChg>
        <pc:spChg chg="mod">
          <ac:chgData name="Jesse Austin" userId="04e651ef-e396-4779-b78b-e97a5b019be3" providerId="ADAL" clId="{BB9E8286-D04A-4835-B5B3-FED1DA2816B8}" dt="2023-05-25T02:05:06.891" v="706" actId="1076"/>
          <ac:spMkLst>
            <pc:docMk/>
            <pc:sldMk cId="0" sldId="261"/>
            <ac:spMk id="5" creationId="{00000000-0000-0000-0000-000000000000}"/>
          </ac:spMkLst>
        </pc:spChg>
      </pc:sldChg>
      <pc:sldChg chg="addSp delSp modSp mod">
        <pc:chgData name="Jesse Austin" userId="04e651ef-e396-4779-b78b-e97a5b019be3" providerId="ADAL" clId="{BB9E8286-D04A-4835-B5B3-FED1DA2816B8}" dt="2023-05-25T02:09:04.753" v="1061" actId="113"/>
        <pc:sldMkLst>
          <pc:docMk/>
          <pc:sldMk cId="0" sldId="262"/>
        </pc:sldMkLst>
        <pc:spChg chg="mod">
          <ac:chgData name="Jesse Austin" userId="04e651ef-e396-4779-b78b-e97a5b019be3" providerId="ADAL" clId="{BB9E8286-D04A-4835-B5B3-FED1DA2816B8}" dt="2023-05-25T02:09:04.753" v="1061" actId="113"/>
          <ac:spMkLst>
            <pc:docMk/>
            <pc:sldMk cId="0" sldId="262"/>
            <ac:spMk id="4" creationId="{00000000-0000-0000-0000-000000000000}"/>
          </ac:spMkLst>
        </pc:spChg>
        <pc:spChg chg="mod">
          <ac:chgData name="Jesse Austin" userId="04e651ef-e396-4779-b78b-e97a5b019be3" providerId="ADAL" clId="{BB9E8286-D04A-4835-B5B3-FED1DA2816B8}" dt="2023-05-25T02:05:29.141" v="718" actId="1076"/>
          <ac:spMkLst>
            <pc:docMk/>
            <pc:sldMk cId="0" sldId="262"/>
            <ac:spMk id="5" creationId="{00000000-0000-0000-0000-000000000000}"/>
          </ac:spMkLst>
        </pc:spChg>
        <pc:picChg chg="del">
          <ac:chgData name="Jesse Austin" userId="04e651ef-e396-4779-b78b-e97a5b019be3" providerId="ADAL" clId="{BB9E8286-D04A-4835-B5B3-FED1DA2816B8}" dt="2023-05-25T01:57:05.162" v="578" actId="478"/>
          <ac:picMkLst>
            <pc:docMk/>
            <pc:sldMk cId="0" sldId="262"/>
            <ac:picMk id="3" creationId="{00000000-0000-0000-0000-000000000000}"/>
          </ac:picMkLst>
        </pc:picChg>
        <pc:picChg chg="add mod">
          <ac:chgData name="Jesse Austin" userId="04e651ef-e396-4779-b78b-e97a5b019be3" providerId="ADAL" clId="{BB9E8286-D04A-4835-B5B3-FED1DA2816B8}" dt="2023-05-25T01:57:05.939" v="579"/>
          <ac:picMkLst>
            <pc:docMk/>
            <pc:sldMk cId="0" sldId="262"/>
            <ac:picMk id="6" creationId="{96243B0F-5474-ED36-6AEC-A22CE106F6C7}"/>
          </ac:picMkLst>
        </pc:picChg>
      </pc:sldChg>
      <pc:sldChg chg="delSp modSp mod">
        <pc:chgData name="Jesse Austin" userId="04e651ef-e396-4779-b78b-e97a5b019be3" providerId="ADAL" clId="{BB9E8286-D04A-4835-B5B3-FED1DA2816B8}" dt="2023-05-25T02:06:22.928" v="792" actId="20577"/>
        <pc:sldMkLst>
          <pc:docMk/>
          <pc:sldMk cId="0" sldId="263"/>
        </pc:sldMkLst>
        <pc:spChg chg="mod topLvl">
          <ac:chgData name="Jesse Austin" userId="04e651ef-e396-4779-b78b-e97a5b019be3" providerId="ADAL" clId="{BB9E8286-D04A-4835-B5B3-FED1DA2816B8}" dt="2023-05-25T02:06:22.928" v="792" actId="20577"/>
          <ac:spMkLst>
            <pc:docMk/>
            <pc:sldMk cId="0" sldId="263"/>
            <ac:spMk id="5" creationId="{00000000-0000-0000-0000-000000000000}"/>
          </ac:spMkLst>
        </pc:spChg>
        <pc:spChg chg="mod topLvl">
          <ac:chgData name="Jesse Austin" userId="04e651ef-e396-4779-b78b-e97a5b019be3" providerId="ADAL" clId="{BB9E8286-D04A-4835-B5B3-FED1DA2816B8}" dt="2023-05-25T02:05:49.473" v="721" actId="165"/>
          <ac:spMkLst>
            <pc:docMk/>
            <pc:sldMk cId="0" sldId="263"/>
            <ac:spMk id="6" creationId="{00000000-0000-0000-0000-000000000000}"/>
          </ac:spMkLst>
        </pc:spChg>
        <pc:grpChg chg="del">
          <ac:chgData name="Jesse Austin" userId="04e651ef-e396-4779-b78b-e97a5b019be3" providerId="ADAL" clId="{BB9E8286-D04A-4835-B5B3-FED1DA2816B8}" dt="2023-05-25T02:05:49.473" v="721" actId="165"/>
          <ac:grpSpMkLst>
            <pc:docMk/>
            <pc:sldMk cId="0" sldId="263"/>
            <ac:grpSpMk id="4" creationId="{00000000-0000-0000-0000-000000000000}"/>
          </ac:grpSpMkLst>
        </pc:grpChg>
      </pc:sldChg>
      <pc:sldChg chg="modSp mod">
        <pc:chgData name="Jesse Austin" userId="04e651ef-e396-4779-b78b-e97a5b019be3" providerId="ADAL" clId="{BB9E8286-D04A-4835-B5B3-FED1DA2816B8}" dt="2023-05-25T02:07:12.234" v="890" actId="20577"/>
        <pc:sldMkLst>
          <pc:docMk/>
          <pc:sldMk cId="0" sldId="264"/>
        </pc:sldMkLst>
        <pc:spChg chg="mod">
          <ac:chgData name="Jesse Austin" userId="04e651ef-e396-4779-b78b-e97a5b019be3" providerId="ADAL" clId="{BB9E8286-D04A-4835-B5B3-FED1DA2816B8}" dt="2023-05-25T02:07:12.234" v="890" actId="20577"/>
          <ac:spMkLst>
            <pc:docMk/>
            <pc:sldMk cId="0" sldId="264"/>
            <ac:spMk id="3" creationId="{00000000-0000-0000-0000-000000000000}"/>
          </ac:spMkLst>
        </pc:spChg>
      </pc:sldChg>
      <pc:sldChg chg="addSp delSp modSp mod">
        <pc:chgData name="Jesse Austin" userId="04e651ef-e396-4779-b78b-e97a5b019be3" providerId="ADAL" clId="{BB9E8286-D04A-4835-B5B3-FED1DA2816B8}" dt="2023-05-25T02:09:35.870" v="1062" actId="33524"/>
        <pc:sldMkLst>
          <pc:docMk/>
          <pc:sldMk cId="0" sldId="265"/>
        </pc:sldMkLst>
        <pc:spChg chg="mod">
          <ac:chgData name="Jesse Austin" userId="04e651ef-e396-4779-b78b-e97a5b019be3" providerId="ADAL" clId="{BB9E8286-D04A-4835-B5B3-FED1DA2816B8}" dt="2023-05-25T02:09:35.870" v="1062" actId="33524"/>
          <ac:spMkLst>
            <pc:docMk/>
            <pc:sldMk cId="0" sldId="265"/>
            <ac:spMk id="4" creationId="{00000000-0000-0000-0000-000000000000}"/>
          </ac:spMkLst>
        </pc:spChg>
        <pc:picChg chg="del">
          <ac:chgData name="Jesse Austin" userId="04e651ef-e396-4779-b78b-e97a5b019be3" providerId="ADAL" clId="{BB9E8286-D04A-4835-B5B3-FED1DA2816B8}" dt="2023-05-25T00:03:28.460" v="287" actId="478"/>
          <ac:picMkLst>
            <pc:docMk/>
            <pc:sldMk cId="0" sldId="265"/>
            <ac:picMk id="3" creationId="{00000000-0000-0000-0000-000000000000}"/>
          </ac:picMkLst>
        </pc:picChg>
        <pc:picChg chg="add mod">
          <ac:chgData name="Jesse Austin" userId="04e651ef-e396-4779-b78b-e97a5b019be3" providerId="ADAL" clId="{BB9E8286-D04A-4835-B5B3-FED1DA2816B8}" dt="2023-05-25T00:03:54.967" v="293" actId="14100"/>
          <ac:picMkLst>
            <pc:docMk/>
            <pc:sldMk cId="0" sldId="265"/>
            <ac:picMk id="6" creationId="{AF4D498F-FDCD-9271-30E5-B00620009F39}"/>
          </ac:picMkLst>
        </pc:picChg>
      </pc:sldChg>
      <pc:sldChg chg="new del">
        <pc:chgData name="Jesse Austin" userId="04e651ef-e396-4779-b78b-e97a5b019be3" providerId="ADAL" clId="{BB9E8286-D04A-4835-B5B3-FED1DA2816B8}" dt="2023-05-25T01:58:09.434" v="585" actId="680"/>
        <pc:sldMkLst>
          <pc:docMk/>
          <pc:sldMk cId="168241191" sldId="267"/>
        </pc:sldMkLst>
      </pc:sldChg>
      <pc:sldChg chg="new del">
        <pc:chgData name="Jesse Austin" userId="04e651ef-e396-4779-b78b-e97a5b019be3" providerId="ADAL" clId="{BB9E8286-D04A-4835-B5B3-FED1DA2816B8}" dt="2023-05-25T01:54:55.237" v="538" actId="680"/>
        <pc:sldMkLst>
          <pc:docMk/>
          <pc:sldMk cId="1068560526" sldId="267"/>
        </pc:sldMkLst>
      </pc:sldChg>
      <pc:sldChg chg="addSp delSp modSp add del mod">
        <pc:chgData name="Jesse Austin" userId="04e651ef-e396-4779-b78b-e97a5b019be3" providerId="ADAL" clId="{BB9E8286-D04A-4835-B5B3-FED1DA2816B8}" dt="2023-05-25T02:01:05.181" v="611" actId="2696"/>
        <pc:sldMkLst>
          <pc:docMk/>
          <pc:sldMk cId="3293665876" sldId="267"/>
        </pc:sldMkLst>
        <pc:spChg chg="mod">
          <ac:chgData name="Jesse Austin" userId="04e651ef-e396-4779-b78b-e97a5b019be3" providerId="ADAL" clId="{BB9E8286-D04A-4835-B5B3-FED1DA2816B8}" dt="2023-05-25T01:58:18.741" v="587" actId="20577"/>
          <ac:spMkLst>
            <pc:docMk/>
            <pc:sldMk cId="3293665876" sldId="267"/>
            <ac:spMk id="4" creationId="{00000000-0000-0000-0000-000000000000}"/>
          </ac:spMkLst>
        </pc:spChg>
        <pc:picChg chg="add mod">
          <ac:chgData name="Jesse Austin" userId="04e651ef-e396-4779-b78b-e97a5b019be3" providerId="ADAL" clId="{BB9E8286-D04A-4835-B5B3-FED1DA2816B8}" dt="2023-05-25T01:59:25.362" v="591" actId="14100"/>
          <ac:picMkLst>
            <pc:docMk/>
            <pc:sldMk cId="3293665876" sldId="267"/>
            <ac:picMk id="3" creationId="{296F22D9-3226-EA1C-6351-B2B70F6C81C4}"/>
          </ac:picMkLst>
        </pc:picChg>
        <pc:picChg chg="del">
          <ac:chgData name="Jesse Austin" userId="04e651ef-e396-4779-b78b-e97a5b019be3" providerId="ADAL" clId="{BB9E8286-D04A-4835-B5B3-FED1DA2816B8}" dt="2023-05-25T01:59:13.744" v="588" actId="478"/>
          <ac:picMkLst>
            <pc:docMk/>
            <pc:sldMk cId="3293665876" sldId="267"/>
            <ac:picMk id="6" creationId="{96243B0F-5474-ED36-6AEC-A22CE106F6C7}"/>
          </ac:picMkLst>
        </pc:picChg>
        <pc:picChg chg="add mod">
          <ac:chgData name="Jesse Austin" userId="04e651ef-e396-4779-b78b-e97a5b019be3" providerId="ADAL" clId="{BB9E8286-D04A-4835-B5B3-FED1DA2816B8}" dt="2023-05-25T02:00:44.498" v="610" actId="14100"/>
          <ac:picMkLst>
            <pc:docMk/>
            <pc:sldMk cId="3293665876" sldId="267"/>
            <ac:picMk id="7" creationId="{D43CDD14-61A5-68C7-F4E7-6F459720D81E}"/>
          </ac:picMkLst>
        </pc:picChg>
        <pc:picChg chg="add del mod">
          <ac:chgData name="Jesse Austin" userId="04e651ef-e396-4779-b78b-e97a5b019be3" providerId="ADAL" clId="{BB9E8286-D04A-4835-B5B3-FED1DA2816B8}" dt="2023-05-25T02:00:41.778" v="606"/>
          <ac:picMkLst>
            <pc:docMk/>
            <pc:sldMk cId="3293665876" sldId="267"/>
            <ac:picMk id="8" creationId="{07CBAC3C-91F0-70FF-9784-0BC366D180DB}"/>
          </ac:picMkLst>
        </pc:picChg>
      </pc:sldChg>
      <pc:sldChg chg="modSp add mod">
        <pc:chgData name="Jesse Austin" userId="04e651ef-e396-4779-b78b-e97a5b019be3" providerId="ADAL" clId="{BB9E8286-D04A-4835-B5B3-FED1DA2816B8}" dt="2023-05-25T02:01:50.066" v="615" actId="20577"/>
        <pc:sldMkLst>
          <pc:docMk/>
          <pc:sldMk cId="0" sldId="273"/>
        </pc:sldMkLst>
        <pc:spChg chg="mod">
          <ac:chgData name="Jesse Austin" userId="04e651ef-e396-4779-b78b-e97a5b019be3" providerId="ADAL" clId="{BB9E8286-D04A-4835-B5B3-FED1DA2816B8}" dt="2023-05-25T02:01:50.066" v="615" actId="20577"/>
          <ac:spMkLst>
            <pc:docMk/>
            <pc:sldMk cId="0" sldId="273"/>
            <ac:spMk id="4" creationId="{00000000-0000-0000-0000-000000000000}"/>
          </ac:spMkLst>
        </pc:spChg>
      </pc:sldChg>
      <pc:sldChg chg="modSp add mod">
        <pc:chgData name="Jesse Austin" userId="04e651ef-e396-4779-b78b-e97a5b019be3" providerId="ADAL" clId="{BB9E8286-D04A-4835-B5B3-FED1DA2816B8}" dt="2023-05-25T02:01:29.081" v="613" actId="20577"/>
        <pc:sldMkLst>
          <pc:docMk/>
          <pc:sldMk cId="1034472203" sldId="282"/>
        </pc:sldMkLst>
        <pc:spChg chg="mod">
          <ac:chgData name="Jesse Austin" userId="04e651ef-e396-4779-b78b-e97a5b019be3" providerId="ADAL" clId="{BB9E8286-D04A-4835-B5B3-FED1DA2816B8}" dt="2023-05-25T02:01:29.081" v="613" actId="20577"/>
          <ac:spMkLst>
            <pc:docMk/>
            <pc:sldMk cId="1034472203" sldId="282"/>
            <ac:spMk id="4" creationId="{00000000-0000-0000-0000-000000000000}"/>
          </ac:spMkLst>
        </pc:spChg>
      </pc:sldChg>
      <pc:sldChg chg="modSp add mod">
        <pc:chgData name="Jesse Austin" userId="04e651ef-e396-4779-b78b-e97a5b019be3" providerId="ADAL" clId="{BB9E8286-D04A-4835-B5B3-FED1DA2816B8}" dt="2023-05-25T02:02:32.657" v="629" actId="20577"/>
        <pc:sldMkLst>
          <pc:docMk/>
          <pc:sldMk cId="139749731" sldId="284"/>
        </pc:sldMkLst>
        <pc:spChg chg="mod">
          <ac:chgData name="Jesse Austin" userId="04e651ef-e396-4779-b78b-e97a5b019be3" providerId="ADAL" clId="{BB9E8286-D04A-4835-B5B3-FED1DA2816B8}" dt="2023-05-25T02:02:32.657" v="629" actId="20577"/>
          <ac:spMkLst>
            <pc:docMk/>
            <pc:sldMk cId="139749731" sldId="284"/>
            <ac:spMk id="4" creationId="{00000000-0000-0000-0000-000000000000}"/>
          </ac:spMkLst>
        </pc:spChg>
      </pc:sldChg>
    </pc:docChg>
  </pc:docChgLst>
  <pc:docChgLst>
    <pc:chgData name="Jesse Austin" userId="S::jesse.austin@parliament.govt.nz::04e651ef-e396-4779-b78b-e97a5b019be3" providerId="AD" clId="Web-{F28B9794-184D-361D-FF89-3C88B33668CE}"/>
    <pc:docChg chg="modSld">
      <pc:chgData name="Jesse Austin" userId="S::jesse.austin@parliament.govt.nz::04e651ef-e396-4779-b78b-e97a5b019be3" providerId="AD" clId="Web-{F28B9794-184D-361D-FF89-3C88B33668CE}" dt="2023-05-16T21:54:40.469" v="53" actId="20577"/>
      <pc:docMkLst>
        <pc:docMk/>
      </pc:docMkLst>
      <pc:sldChg chg="modSp">
        <pc:chgData name="Jesse Austin" userId="S::jesse.austin@parliament.govt.nz::04e651ef-e396-4779-b78b-e97a5b019be3" providerId="AD" clId="Web-{F28B9794-184D-361D-FF89-3C88B33668CE}" dt="2023-05-16T21:53:04.420" v="22" actId="20577"/>
        <pc:sldMkLst>
          <pc:docMk/>
          <pc:sldMk cId="0" sldId="258"/>
        </pc:sldMkLst>
        <pc:spChg chg="mod">
          <ac:chgData name="Jesse Austin" userId="S::jesse.austin@parliament.govt.nz::04e651ef-e396-4779-b78b-e97a5b019be3" providerId="AD" clId="Web-{F28B9794-184D-361D-FF89-3C88B33668CE}" dt="2023-05-16T21:53:04.420" v="22" actId="20577"/>
          <ac:spMkLst>
            <pc:docMk/>
            <pc:sldMk cId="0" sldId="258"/>
            <ac:spMk id="3" creationId="{00000000-0000-0000-0000-000000000000}"/>
          </ac:spMkLst>
        </pc:spChg>
      </pc:sldChg>
      <pc:sldChg chg="addSp delSp modSp">
        <pc:chgData name="Jesse Austin" userId="S::jesse.austin@parliament.govt.nz::04e651ef-e396-4779-b78b-e97a5b019be3" providerId="AD" clId="Web-{F28B9794-184D-361D-FF89-3C88B33668CE}" dt="2023-05-16T21:52:40.357" v="19" actId="14100"/>
        <pc:sldMkLst>
          <pc:docMk/>
          <pc:sldMk cId="0" sldId="259"/>
        </pc:sldMkLst>
        <pc:picChg chg="del">
          <ac:chgData name="Jesse Austin" userId="S::jesse.austin@parliament.govt.nz::04e651ef-e396-4779-b78b-e97a5b019be3" providerId="AD" clId="Web-{F28B9794-184D-361D-FF89-3C88B33668CE}" dt="2023-05-16T21:52:06.575" v="14"/>
          <ac:picMkLst>
            <pc:docMk/>
            <pc:sldMk cId="0" sldId="259"/>
            <ac:picMk id="5" creationId="{00000000-0000-0000-0000-000000000000}"/>
          </ac:picMkLst>
        </pc:picChg>
        <pc:picChg chg="add mod">
          <ac:chgData name="Jesse Austin" userId="S::jesse.austin@parliament.govt.nz::04e651ef-e396-4779-b78b-e97a5b019be3" providerId="AD" clId="Web-{F28B9794-184D-361D-FF89-3C88B33668CE}" dt="2023-05-16T21:52:40.357" v="19" actId="14100"/>
          <ac:picMkLst>
            <pc:docMk/>
            <pc:sldMk cId="0" sldId="259"/>
            <ac:picMk id="6" creationId="{179D6646-AF58-7CCD-C29F-9460DE60B3DE}"/>
          </ac:picMkLst>
        </pc:picChg>
      </pc:sldChg>
      <pc:sldChg chg="addSp delSp modSp">
        <pc:chgData name="Jesse Austin" userId="S::jesse.austin@parliament.govt.nz::04e651ef-e396-4779-b78b-e97a5b019be3" providerId="AD" clId="Web-{F28B9794-184D-361D-FF89-3C88B33668CE}" dt="2023-05-16T21:51:24.527" v="6" actId="1076"/>
        <pc:sldMkLst>
          <pc:docMk/>
          <pc:sldMk cId="0" sldId="260"/>
        </pc:sldMkLst>
        <pc:picChg chg="add mod">
          <ac:chgData name="Jesse Austin" userId="S::jesse.austin@parliament.govt.nz::04e651ef-e396-4779-b78b-e97a5b019be3" providerId="AD" clId="Web-{F28B9794-184D-361D-FF89-3C88B33668CE}" dt="2023-05-16T21:51:24.527" v="6" actId="1076"/>
          <ac:picMkLst>
            <pc:docMk/>
            <pc:sldMk cId="0" sldId="260"/>
            <ac:picMk id="5" creationId="{9741B51C-C923-A8E3-A779-C881C8EB47DD}"/>
          </ac:picMkLst>
        </pc:picChg>
        <pc:picChg chg="mod">
          <ac:chgData name="Jesse Austin" userId="S::jesse.austin@parliament.govt.nz::04e651ef-e396-4779-b78b-e97a5b019be3" providerId="AD" clId="Web-{F28B9794-184D-361D-FF89-3C88B33668CE}" dt="2023-05-16T21:51:15.355" v="4" actId="1076"/>
          <ac:picMkLst>
            <pc:docMk/>
            <pc:sldMk cId="0" sldId="260"/>
            <ac:picMk id="6" creationId="{005C399D-D3F4-3DF7-C88D-0A180CF6434A}"/>
          </ac:picMkLst>
        </pc:picChg>
        <pc:picChg chg="del">
          <ac:chgData name="Jesse Austin" userId="S::jesse.austin@parliament.govt.nz::04e651ef-e396-4779-b78b-e97a5b019be3" providerId="AD" clId="Web-{F28B9794-184D-361D-FF89-3C88B33668CE}" dt="2023-05-16T21:50:30.667" v="0"/>
          <ac:picMkLst>
            <pc:docMk/>
            <pc:sldMk cId="0" sldId="260"/>
            <ac:picMk id="9" creationId="{CA61CAE9-69B3-512A-66E0-33C63012265D}"/>
          </ac:picMkLst>
        </pc:picChg>
      </pc:sldChg>
      <pc:sldChg chg="modSp">
        <pc:chgData name="Jesse Austin" userId="S::jesse.austin@parliament.govt.nz::04e651ef-e396-4779-b78b-e97a5b019be3" providerId="AD" clId="Web-{F28B9794-184D-361D-FF89-3C88B33668CE}" dt="2023-05-16T21:53:45.265" v="31" actId="20577"/>
        <pc:sldMkLst>
          <pc:docMk/>
          <pc:sldMk cId="0" sldId="261"/>
        </pc:sldMkLst>
        <pc:spChg chg="mod">
          <ac:chgData name="Jesse Austin" userId="S::jesse.austin@parliament.govt.nz::04e651ef-e396-4779-b78b-e97a5b019be3" providerId="AD" clId="Web-{F28B9794-184D-361D-FF89-3C88B33668CE}" dt="2023-05-16T21:53:45.265" v="31" actId="20577"/>
          <ac:spMkLst>
            <pc:docMk/>
            <pc:sldMk cId="0" sldId="261"/>
            <ac:spMk id="4" creationId="{00000000-0000-0000-0000-000000000000}"/>
          </ac:spMkLst>
        </pc:spChg>
      </pc:sldChg>
      <pc:sldChg chg="modSp">
        <pc:chgData name="Jesse Austin" userId="S::jesse.austin@parliament.govt.nz::04e651ef-e396-4779-b78b-e97a5b019be3" providerId="AD" clId="Web-{F28B9794-184D-361D-FF89-3C88B33668CE}" dt="2023-05-16T21:54:07.531" v="36" actId="20577"/>
        <pc:sldMkLst>
          <pc:docMk/>
          <pc:sldMk cId="0" sldId="262"/>
        </pc:sldMkLst>
        <pc:spChg chg="mod">
          <ac:chgData name="Jesse Austin" userId="S::jesse.austin@parliament.govt.nz::04e651ef-e396-4779-b78b-e97a5b019be3" providerId="AD" clId="Web-{F28B9794-184D-361D-FF89-3C88B33668CE}" dt="2023-05-16T21:54:07.531" v="36" actId="20577"/>
          <ac:spMkLst>
            <pc:docMk/>
            <pc:sldMk cId="0" sldId="262"/>
            <ac:spMk id="4" creationId="{00000000-0000-0000-0000-000000000000}"/>
          </ac:spMkLst>
        </pc:spChg>
      </pc:sldChg>
      <pc:sldChg chg="addSp delSp modSp">
        <pc:chgData name="Jesse Austin" userId="S::jesse.austin@parliament.govt.nz::04e651ef-e396-4779-b78b-e97a5b019be3" providerId="AD" clId="Web-{F28B9794-184D-361D-FF89-3C88B33668CE}" dt="2023-05-16T21:54:40.469" v="53" actId="20577"/>
        <pc:sldMkLst>
          <pc:docMk/>
          <pc:sldMk cId="0" sldId="263"/>
        </pc:sldMkLst>
        <pc:spChg chg="mod">
          <ac:chgData name="Jesse Austin" userId="S::jesse.austin@parliament.govt.nz::04e651ef-e396-4779-b78b-e97a5b019be3" providerId="AD" clId="Web-{F28B9794-184D-361D-FF89-3C88B33668CE}" dt="2023-05-16T21:54:40.469" v="53" actId="20577"/>
          <ac:spMkLst>
            <pc:docMk/>
            <pc:sldMk cId="0" sldId="263"/>
            <ac:spMk id="5" creationId="{00000000-0000-0000-0000-000000000000}"/>
          </ac:spMkLst>
        </pc:spChg>
        <pc:picChg chg="del">
          <ac:chgData name="Jesse Austin" userId="S::jesse.austin@parliament.govt.nz::04e651ef-e396-4779-b78b-e97a5b019be3" providerId="AD" clId="Web-{F28B9794-184D-361D-FF89-3C88B33668CE}" dt="2023-05-16T21:51:33.465" v="7"/>
          <ac:picMkLst>
            <pc:docMk/>
            <pc:sldMk cId="0" sldId="263"/>
            <ac:picMk id="3" creationId="{00000000-0000-0000-0000-000000000000}"/>
          </ac:picMkLst>
        </pc:picChg>
        <pc:picChg chg="add mod">
          <ac:chgData name="Jesse Austin" userId="S::jesse.austin@parliament.govt.nz::04e651ef-e396-4779-b78b-e97a5b019be3" providerId="AD" clId="Web-{F28B9794-184D-361D-FF89-3C88B33668CE}" dt="2023-05-16T21:51:59.294" v="13" actId="1076"/>
          <ac:picMkLst>
            <pc:docMk/>
            <pc:sldMk cId="0" sldId="263"/>
            <ac:picMk id="7" creationId="{3F960ECE-0806-49B2-8112-CA556DD2667E}"/>
          </ac:picMkLst>
        </pc:picChg>
      </pc:sldChg>
    </pc:docChg>
  </pc:docChgLst>
  <pc:docChgLst>
    <pc:chgData name="Jesse Austin" userId="S::jesse.austin@parliament.govt.nz::04e651ef-e396-4779-b78b-e97a5b019be3" providerId="AD" clId="Web-{6A9B8D6A-044E-50EE-C12D-CCE7DC9D7E36}"/>
    <pc:docChg chg="modSld">
      <pc:chgData name="Jesse Austin" userId="S::jesse.austin@parliament.govt.nz::04e651ef-e396-4779-b78b-e97a5b019be3" providerId="AD" clId="Web-{6A9B8D6A-044E-50EE-C12D-CCE7DC9D7E36}" dt="2023-05-04T21:30:56.205" v="9" actId="20577"/>
      <pc:docMkLst>
        <pc:docMk/>
      </pc:docMkLst>
      <pc:sldChg chg="modSp">
        <pc:chgData name="Jesse Austin" userId="S::jesse.austin@parliament.govt.nz::04e651ef-e396-4779-b78b-e97a5b019be3" providerId="AD" clId="Web-{6A9B8D6A-044E-50EE-C12D-CCE7DC9D7E36}" dt="2023-05-04T21:30:56.205" v="9" actId="20577"/>
        <pc:sldMkLst>
          <pc:docMk/>
          <pc:sldMk cId="0" sldId="259"/>
        </pc:sldMkLst>
        <pc:spChg chg="mod">
          <ac:chgData name="Jesse Austin" userId="S::jesse.austin@parliament.govt.nz::04e651ef-e396-4779-b78b-e97a5b019be3" providerId="AD" clId="Web-{6A9B8D6A-044E-50EE-C12D-CCE7DC9D7E36}" dt="2023-05-04T21:30:56.205" v="9" actId="20577"/>
          <ac:spMkLst>
            <pc:docMk/>
            <pc:sldMk cId="0" sldId="259"/>
            <ac:spMk id="2" creationId="{00000000-0000-0000-0000-000000000000}"/>
          </ac:spMkLst>
        </pc:spChg>
      </pc:sldChg>
    </pc:docChg>
  </pc:docChgLst>
  <pc:docChgLst>
    <pc:chgData name="Jesse Austin" userId="S::jesse.austin@parliament.govt.nz::04e651ef-e396-4779-b78b-e97a5b019be3" providerId="AD" clId="Web-{068121EE-6D58-6D6F-B306-2461835E9EFB}"/>
    <pc:docChg chg="modSld">
      <pc:chgData name="Jesse Austin" userId="S::jesse.austin@parliament.govt.nz::04e651ef-e396-4779-b78b-e97a5b019be3" providerId="AD" clId="Web-{068121EE-6D58-6D6F-B306-2461835E9EFB}" dt="2023-05-10T20:53:33.346" v="5" actId="14100"/>
      <pc:docMkLst>
        <pc:docMk/>
      </pc:docMkLst>
      <pc:sldChg chg="addSp delSp modSp">
        <pc:chgData name="Jesse Austin" userId="S::jesse.austin@parliament.govt.nz::04e651ef-e396-4779-b78b-e97a5b019be3" providerId="AD" clId="Web-{068121EE-6D58-6D6F-B306-2461835E9EFB}" dt="2023-05-10T20:53:33.346" v="5" actId="14100"/>
        <pc:sldMkLst>
          <pc:docMk/>
          <pc:sldMk cId="0" sldId="258"/>
        </pc:sldMkLst>
        <pc:picChg chg="del">
          <ac:chgData name="Jesse Austin" userId="S::jesse.austin@parliament.govt.nz::04e651ef-e396-4779-b78b-e97a5b019be3" providerId="AD" clId="Web-{068121EE-6D58-6D6F-B306-2461835E9EFB}" dt="2023-05-10T20:52:49.205" v="0"/>
          <ac:picMkLst>
            <pc:docMk/>
            <pc:sldMk cId="0" sldId="258"/>
            <ac:picMk id="2" creationId="{00000000-0000-0000-0000-000000000000}"/>
          </ac:picMkLst>
        </pc:picChg>
        <pc:picChg chg="add mod">
          <ac:chgData name="Jesse Austin" userId="S::jesse.austin@parliament.govt.nz::04e651ef-e396-4779-b78b-e97a5b019be3" providerId="AD" clId="Web-{068121EE-6D58-6D6F-B306-2461835E9EFB}" dt="2023-05-10T20:53:33.346" v="5" actId="14100"/>
          <ac:picMkLst>
            <pc:docMk/>
            <pc:sldMk cId="0" sldId="258"/>
            <ac:picMk id="6" creationId="{83C53D89-5185-16C9-7AE8-A3F427D7C6C5}"/>
          </ac:picMkLst>
        </pc:picChg>
      </pc:sldChg>
    </pc:docChg>
  </pc:docChgLst>
  <pc:docChgLst>
    <pc:chgData name="Jesse Austin" userId="S::jesse.austin@parliament.govt.nz::04e651ef-e396-4779-b78b-e97a5b019be3" providerId="AD" clId="Web-{16809581-0D7E-0570-54E3-9BA57C765A17}"/>
    <pc:docChg chg="modSld">
      <pc:chgData name="Jesse Austin" userId="S::jesse.austin@parliament.govt.nz::04e651ef-e396-4779-b78b-e97a5b019be3" providerId="AD" clId="Web-{16809581-0D7E-0570-54E3-9BA57C765A17}" dt="2023-06-18T22:13:11.163" v="1" actId="20577"/>
      <pc:docMkLst>
        <pc:docMk/>
      </pc:docMkLst>
      <pc:sldChg chg="modSp">
        <pc:chgData name="Jesse Austin" userId="S::jesse.austin@parliament.govt.nz::04e651ef-e396-4779-b78b-e97a5b019be3" providerId="AD" clId="Web-{16809581-0D7E-0570-54E3-9BA57C765A17}" dt="2023-06-18T22:13:11.163" v="1" actId="20577"/>
        <pc:sldMkLst>
          <pc:docMk/>
          <pc:sldMk cId="0" sldId="257"/>
        </pc:sldMkLst>
        <pc:spChg chg="mod">
          <ac:chgData name="Jesse Austin" userId="S::jesse.austin@parliament.govt.nz::04e651ef-e396-4779-b78b-e97a5b019be3" providerId="AD" clId="Web-{16809581-0D7E-0570-54E3-9BA57C765A17}" dt="2023-06-18T22:13:11.163" v="1" actId="20577"/>
          <ac:spMkLst>
            <pc:docMk/>
            <pc:sldMk cId="0" sldId="257"/>
            <ac:spMk id="4" creationId="{00000000-0000-0000-0000-000000000000}"/>
          </ac:spMkLst>
        </pc:spChg>
      </pc:sldChg>
    </pc:docChg>
  </pc:docChgLst>
  <pc:docChgLst>
    <pc:chgData name="Jesse Austin" userId="S::jesse.austin@parliament.govt.nz::04e651ef-e396-4779-b78b-e97a5b019be3" providerId="AD" clId="Web-{E06B2F38-4A2D-BD14-F7BD-A06A3718C0A5}"/>
    <pc:docChg chg="modSld">
      <pc:chgData name="Jesse Austin" userId="S::jesse.austin@parliament.govt.nz::04e651ef-e396-4779-b78b-e97a5b019be3" providerId="AD" clId="Web-{E06B2F38-4A2D-BD14-F7BD-A06A3718C0A5}" dt="2023-05-16T21:50:12.991" v="10"/>
      <pc:docMkLst>
        <pc:docMk/>
      </pc:docMkLst>
      <pc:sldChg chg="addSp delSp modSp">
        <pc:chgData name="Jesse Austin" userId="S::jesse.austin@parliament.govt.nz::04e651ef-e396-4779-b78b-e97a5b019be3" providerId="AD" clId="Web-{E06B2F38-4A2D-BD14-F7BD-A06A3718C0A5}" dt="2023-05-16T21:50:12.991" v="10"/>
        <pc:sldMkLst>
          <pc:docMk/>
          <pc:sldMk cId="0" sldId="260"/>
        </pc:sldMkLst>
        <pc:picChg chg="del">
          <ac:chgData name="Jesse Austin" userId="S::jesse.austin@parliament.govt.nz::04e651ef-e396-4779-b78b-e97a5b019be3" providerId="AD" clId="Web-{E06B2F38-4A2D-BD14-F7BD-A06A3718C0A5}" dt="2023-05-16T21:49:27.631" v="2"/>
          <ac:picMkLst>
            <pc:docMk/>
            <pc:sldMk cId="0" sldId="260"/>
            <ac:picMk id="4" creationId="{00000000-0000-0000-0000-000000000000}"/>
          </ac:picMkLst>
        </pc:picChg>
        <pc:picChg chg="del">
          <ac:chgData name="Jesse Austin" userId="S::jesse.austin@parliament.govt.nz::04e651ef-e396-4779-b78b-e97a5b019be3" providerId="AD" clId="Web-{E06B2F38-4A2D-BD14-F7BD-A06A3718C0A5}" dt="2023-05-16T21:48:57.411" v="0"/>
          <ac:picMkLst>
            <pc:docMk/>
            <pc:sldMk cId="0" sldId="260"/>
            <ac:picMk id="5" creationId="{00000000-0000-0000-0000-000000000000}"/>
          </ac:picMkLst>
        </pc:picChg>
        <pc:picChg chg="add mod">
          <ac:chgData name="Jesse Austin" userId="S::jesse.austin@parliament.govt.nz::04e651ef-e396-4779-b78b-e97a5b019be3" providerId="AD" clId="Web-{E06B2F38-4A2D-BD14-F7BD-A06A3718C0A5}" dt="2023-05-16T21:50:02.100" v="7" actId="1076"/>
          <ac:picMkLst>
            <pc:docMk/>
            <pc:sldMk cId="0" sldId="260"/>
            <ac:picMk id="6" creationId="{005C399D-D3F4-3DF7-C88D-0A180CF6434A}"/>
          </ac:picMkLst>
        </pc:picChg>
        <pc:picChg chg="add del mod">
          <ac:chgData name="Jesse Austin" userId="S::jesse.austin@parliament.govt.nz::04e651ef-e396-4779-b78b-e97a5b019be3" providerId="AD" clId="Web-{E06B2F38-4A2D-BD14-F7BD-A06A3718C0A5}" dt="2023-05-16T21:50:09.288" v="9"/>
          <ac:picMkLst>
            <pc:docMk/>
            <pc:sldMk cId="0" sldId="260"/>
            <ac:picMk id="7" creationId="{B3BF2BDB-025D-06F6-DD45-F7EB0830C295}"/>
          </ac:picMkLst>
        </pc:picChg>
        <pc:picChg chg="add">
          <ac:chgData name="Jesse Austin" userId="S::jesse.austin@parliament.govt.nz::04e651ef-e396-4779-b78b-e97a5b019be3" providerId="AD" clId="Web-{E06B2F38-4A2D-BD14-F7BD-A06A3718C0A5}" dt="2023-05-16T21:50:12.991" v="10"/>
          <ac:picMkLst>
            <pc:docMk/>
            <pc:sldMk cId="0" sldId="260"/>
            <ac:picMk id="9" creationId="{CA61CAE9-69B3-512A-66E0-33C63012265D}"/>
          </ac:picMkLst>
        </pc:picChg>
      </pc:sldChg>
    </pc:docChg>
  </pc:docChgLst>
  <pc:docChgLst>
    <pc:chgData name="Jesse Austin" userId="S::jesse.austin@parliament.govt.nz::04e651ef-e396-4779-b78b-e97a5b019be3" providerId="AD" clId="Web-{FCA79E6F-57D7-17D4-26B3-F7E6BC452239}"/>
    <pc:docChg chg="modSld">
      <pc:chgData name="Jesse Austin" userId="S::jesse.austin@parliament.govt.nz::04e651ef-e396-4779-b78b-e97a5b019be3" providerId="AD" clId="Web-{FCA79E6F-57D7-17D4-26B3-F7E6BC452239}" dt="2023-05-08T03:47:00.348" v="3" actId="20577"/>
      <pc:docMkLst>
        <pc:docMk/>
      </pc:docMkLst>
      <pc:sldChg chg="modSp">
        <pc:chgData name="Jesse Austin" userId="S::jesse.austin@parliament.govt.nz::04e651ef-e396-4779-b78b-e97a5b019be3" providerId="AD" clId="Web-{FCA79E6F-57D7-17D4-26B3-F7E6BC452239}" dt="2023-05-08T03:47:00.348" v="3" actId="20577"/>
        <pc:sldMkLst>
          <pc:docMk/>
          <pc:sldMk cId="0" sldId="265"/>
        </pc:sldMkLst>
        <pc:spChg chg="mod">
          <ac:chgData name="Jesse Austin" userId="S::jesse.austin@parliament.govt.nz::04e651ef-e396-4779-b78b-e97a5b019be3" providerId="AD" clId="Web-{FCA79E6F-57D7-17D4-26B3-F7E6BC452239}" dt="2023-05-08T03:47:00.348" v="3" actId="20577"/>
          <ac:spMkLst>
            <pc:docMk/>
            <pc:sldMk cId="0" sldId="265"/>
            <ac:spMk id="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185913-CE0B-471F-BE48-76F2A93F3110}" type="datetimeFigureOut">
              <a:rPr lang="en-NZ" smtClean="0"/>
              <a:t>18/06/2023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10D1B-4453-4FA2-A31A-999CDD3AA22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23140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3961"/>
              </a:lnSpc>
            </a:pPr>
            <a:endParaRPr lang="en-US" sz="1200" dirty="0">
              <a:solidFill>
                <a:srgbClr val="000000"/>
              </a:solidFill>
              <a:latin typeface="Open Sans Light"/>
            </a:endParaRP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19841-5CF5-4FCB-B2D0-7D9756CB3995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35909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49856" y="1485900"/>
            <a:ext cx="9623744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13299" b="30877"/>
          <a:stretch>
            <a:fillRect/>
          </a:stretch>
        </p:blipFill>
        <p:spPr>
          <a:xfrm>
            <a:off x="1488114" y="7076961"/>
            <a:ext cx="4954829" cy="234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7778" y="1485900"/>
            <a:ext cx="2849772" cy="284977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47778" y="5635098"/>
            <a:ext cx="7035501" cy="1676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0"/>
              </a:lnSpc>
            </a:pPr>
            <a:r>
              <a:rPr lang="en-US" sz="4850">
                <a:solidFill>
                  <a:srgbClr val="000000"/>
                </a:solidFill>
                <a:latin typeface="Open Sans"/>
              </a:rPr>
              <a:t>New Zealand Parliament</a:t>
            </a:r>
          </a:p>
          <a:p>
            <a:pPr algn="ctr">
              <a:lnSpc>
                <a:spcPts val="6790"/>
              </a:lnSpc>
            </a:pPr>
            <a:r>
              <a:rPr lang="en-US" sz="4850">
                <a:solidFill>
                  <a:srgbClr val="000000"/>
                </a:solidFill>
                <a:latin typeface="Open Sans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7778" y="7725924"/>
            <a:ext cx="6461197" cy="946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9"/>
              </a:lnSpc>
            </a:pPr>
            <a:r>
              <a:rPr lang="en-US" sz="2713">
                <a:solidFill>
                  <a:srgbClr val="000000"/>
                </a:solidFill>
                <a:latin typeface="Open Sans"/>
              </a:rPr>
              <a:t>A guide to my trip to New Zealand's Parliament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99" b="30877"/>
          <a:stretch>
            <a:fillRect/>
          </a:stretch>
        </p:blipFill>
        <p:spPr>
          <a:xfrm>
            <a:off x="7863840" y="8161020"/>
            <a:ext cx="9509760" cy="45084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4044" y="1960091"/>
            <a:ext cx="6484586" cy="3556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My group will probably go into a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Select Committee room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. </a:t>
            </a:r>
          </a:p>
          <a:p>
            <a:pPr>
              <a:lnSpc>
                <a:spcPts val="3961"/>
              </a:lnSpc>
            </a:pPr>
            <a:endParaRPr lang="en-US" sz="2829" b="1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This is where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MPs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have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important meetings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about laws.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4400" y="1276121"/>
            <a:ext cx="6484586" cy="683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Open Sans Bold"/>
              </a:rPr>
              <a:t>Select Committee room</a:t>
            </a:r>
          </a:p>
        </p:txBody>
      </p:sp>
      <p:pic>
        <p:nvPicPr>
          <p:cNvPr id="7" name="Picture 6" descr="A picture containing indoor, furniture, wall, scene&#10;&#10;Description automatically generated">
            <a:extLst>
              <a:ext uri="{FF2B5EF4-FFF2-40B4-BE49-F238E27FC236}">
                <a16:creationId xmlns:a16="http://schemas.microsoft.com/office/drawing/2014/main" id="{359CDEF3-63A6-01D5-3200-82A53F885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1820943"/>
            <a:ext cx="9510116" cy="634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9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99" b="30877"/>
          <a:stretch>
            <a:fillRect/>
          </a:stretch>
        </p:blipFill>
        <p:spPr>
          <a:xfrm>
            <a:off x="8176208" y="8069580"/>
            <a:ext cx="9197392" cy="43603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14400" y="2107554"/>
            <a:ext cx="6484586" cy="4877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3"/>
              </a:lnSpc>
            </a:pPr>
            <a:endParaRPr dirty="0"/>
          </a:p>
          <a:p>
            <a:pPr>
              <a:lnSpc>
                <a:spcPts val="3961"/>
              </a:lnSpc>
            </a:pPr>
            <a:endParaRPr lang="en-US" sz="2800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00" dirty="0">
                <a:solidFill>
                  <a:srgbClr val="000000"/>
                </a:solidFill>
                <a:latin typeface="Open Sans Light"/>
              </a:rPr>
              <a:t>Sometimes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bells ring 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in Parliament. </a:t>
            </a:r>
            <a:endParaRPr lang="en-US" sz="2800" dirty="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00" dirty="0">
                <a:solidFill>
                  <a:srgbClr val="000000"/>
                </a:solidFill>
                <a:latin typeface="Open Sans Light"/>
              </a:rPr>
              <a:t>They tell the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MPs 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when they need to go to the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Debating Chamber.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00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There is </a:t>
            </a:r>
            <a:r>
              <a:rPr lang="en-US" sz="2800" b="1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not</a:t>
            </a:r>
            <a:r>
              <a:rPr lang="en-US" sz="2800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 an </a:t>
            </a:r>
            <a:r>
              <a:rPr lang="en-US" sz="2800" b="1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emergency</a:t>
            </a:r>
            <a:r>
              <a:rPr lang="en-US" sz="2800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. I am </a:t>
            </a:r>
            <a:r>
              <a:rPr lang="en-US" sz="2800" b="1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safe</a:t>
            </a:r>
            <a:r>
              <a:rPr lang="en-US" sz="2800" dirty="0">
                <a:solidFill>
                  <a:srgbClr val="000000"/>
                </a:solidFill>
                <a:latin typeface="Open Sans Light"/>
                <a:ea typeface="Open Sans Light"/>
                <a:cs typeface="Open Sans Light"/>
              </a:rPr>
              <a:t>. 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14400" y="1428750"/>
            <a:ext cx="7017503" cy="678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Open Sans Bold"/>
              </a:rPr>
              <a:t>Ringing Bells in Parliament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3F960ECE-0806-49B2-8112-CA556DD26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2545" y="877529"/>
            <a:ext cx="6928054" cy="694649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99" b="30877"/>
          <a:stretch>
            <a:fillRect/>
          </a:stretch>
        </p:blipFill>
        <p:spPr>
          <a:xfrm>
            <a:off x="7931903" y="8069580"/>
            <a:ext cx="9441697" cy="44761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14400" y="2497660"/>
            <a:ext cx="6484586" cy="6212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3"/>
              </a:lnSpc>
            </a:pPr>
            <a:endParaRPr dirty="0"/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I might go and sit in the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public gallery.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This is above the Debating Chamber.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This is where I can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watch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MPs make laws.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 Bold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Everyone will need to go through another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security check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first.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2254"/>
              </a:lnSpc>
            </a:pPr>
            <a:r>
              <a:rPr lang="en-US" sz="1610" dirty="0">
                <a:solidFill>
                  <a:srgbClr val="000000"/>
                </a:solidFill>
                <a:latin typeface="Open Sans Light"/>
              </a:rPr>
              <a:t>N</a:t>
            </a:r>
            <a:r>
              <a:rPr lang="en-US" sz="1610" dirty="0">
                <a:solidFill>
                  <a:srgbClr val="000000"/>
                </a:solidFill>
                <a:latin typeface="Open Sans Light Italics"/>
              </a:rPr>
              <a:t>ote: This is only for visits booked in to watch Parliament in action.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4400" y="1409700"/>
            <a:ext cx="7017503" cy="697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Open Sans Bold"/>
              </a:rPr>
              <a:t>The public gallery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31903" y="755521"/>
            <a:ext cx="7537867" cy="753786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99" b="30877"/>
          <a:stretch>
            <a:fillRect/>
          </a:stretch>
        </p:blipFill>
        <p:spPr>
          <a:xfrm>
            <a:off x="7931903" y="8069580"/>
            <a:ext cx="9441697" cy="44761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4400" y="2497660"/>
            <a:ext cx="6484586" cy="6928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3"/>
              </a:lnSpc>
            </a:pPr>
            <a:endParaRPr dirty="0"/>
          </a:p>
          <a:p>
            <a:pPr>
              <a:lnSpc>
                <a:spcPts val="3961"/>
              </a:lnSpc>
            </a:pPr>
            <a:r>
              <a:rPr lang="en-US" sz="2800" dirty="0">
                <a:solidFill>
                  <a:srgbClr val="000000"/>
                </a:solidFill>
                <a:latin typeface="Open Sans Light"/>
              </a:rPr>
              <a:t>When the tour is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finished 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everyone will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collect 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their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bags.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00" dirty="0">
                <a:solidFill>
                  <a:srgbClr val="000000"/>
                </a:solidFill>
                <a:latin typeface="Open Sans Light"/>
              </a:rPr>
              <a:t>I can go to the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toilet 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 if I need to.</a:t>
            </a:r>
            <a:endParaRPr lang="en-US" sz="2800" dirty="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00" dirty="0">
                <a:solidFill>
                  <a:srgbClr val="000000"/>
                </a:solidFill>
                <a:latin typeface="Open Sans Light"/>
              </a:rPr>
              <a:t>When I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 leave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 Parliament, I will go out some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special gates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. </a:t>
            </a:r>
            <a:endParaRPr lang="en-US" sz="2800" dirty="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00" dirty="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4400" y="1409700"/>
            <a:ext cx="7017503" cy="697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40"/>
              </a:lnSpc>
            </a:pPr>
            <a:r>
              <a:rPr lang="en-US" sz="4100">
                <a:solidFill>
                  <a:srgbClr val="000000"/>
                </a:solidFill>
                <a:latin typeface="Open Sans Bold"/>
              </a:rPr>
              <a:t>Leaving Parliament</a:t>
            </a:r>
          </a:p>
        </p:txBody>
      </p:sp>
      <p:pic>
        <p:nvPicPr>
          <p:cNvPr id="6" name="Picture 6" descr="A picture containing indoor, ceiling, wall, floor&#10;&#10;Description automatically generated">
            <a:extLst>
              <a:ext uri="{FF2B5EF4-FFF2-40B4-BE49-F238E27FC236}">
                <a16:creationId xmlns:a16="http://schemas.microsoft.com/office/drawing/2014/main" id="{AF4D498F-FDCD-9271-30E5-B00620009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31902" y="1607012"/>
            <a:ext cx="9441697" cy="646256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08351" y="1485900"/>
            <a:ext cx="3460535" cy="346053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800429" y="6204316"/>
            <a:ext cx="12687142" cy="802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88"/>
              </a:lnSpc>
            </a:pPr>
            <a:r>
              <a:rPr lang="en-US" sz="4777">
                <a:solidFill>
                  <a:srgbClr val="000000"/>
                </a:solidFill>
                <a:latin typeface="Open Sans"/>
              </a:rPr>
              <a:t>We look forward to seeing you in Parliament.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99" b="30877"/>
          <a:stretch>
            <a:fillRect/>
          </a:stretch>
        </p:blipFill>
        <p:spPr>
          <a:xfrm>
            <a:off x="7851191" y="8175996"/>
            <a:ext cx="9522409" cy="45144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782" r="2351"/>
          <a:stretch>
            <a:fillRect/>
          </a:stretch>
        </p:blipFill>
        <p:spPr>
          <a:xfrm>
            <a:off x="7851191" y="1485900"/>
            <a:ext cx="9522409" cy="669009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4400" y="1867291"/>
            <a:ext cx="6484586" cy="6415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3"/>
              </a:lnSpc>
            </a:pPr>
            <a:endParaRPr dirty="0"/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00" dirty="0">
                <a:solidFill>
                  <a:srgbClr val="000000"/>
                </a:solidFill>
                <a:latin typeface="Open Sans Light"/>
              </a:rPr>
              <a:t>I am going to visit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Parliament 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in Wellington. </a:t>
            </a:r>
            <a:endParaRPr lang="en-US" sz="2800" dirty="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Parliament is where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laws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are made for New Zealand.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MPs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(Members of Parliament) work here. </a:t>
            </a: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4400" y="1199929"/>
            <a:ext cx="6751320" cy="667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40"/>
              </a:lnSpc>
            </a:pPr>
            <a:r>
              <a:rPr lang="en-US" sz="3600" dirty="0">
                <a:solidFill>
                  <a:srgbClr val="000000"/>
                </a:solidFill>
                <a:latin typeface="Open Sans Bold"/>
              </a:rPr>
              <a:t>I am going to visit Parliament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14400" y="1773811"/>
            <a:ext cx="6484586" cy="3851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3"/>
              </a:lnSpc>
            </a:pPr>
            <a:endParaRPr dirty="0"/>
          </a:p>
          <a:p>
            <a:pPr>
              <a:lnSpc>
                <a:spcPts val="3961"/>
              </a:lnSpc>
            </a:pPr>
            <a:endParaRPr lang="en-US" sz="2800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00" dirty="0">
                <a:solidFill>
                  <a:srgbClr val="000000"/>
                </a:solidFill>
                <a:latin typeface="Open Sans Light"/>
              </a:rPr>
              <a:t>An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educator 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is going to show me and my group around Parliament. </a:t>
            </a:r>
            <a:endParaRPr lang="en-US" sz="2800" dirty="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00" dirty="0">
                <a:solidFill>
                  <a:srgbClr val="000000"/>
                </a:solidFill>
                <a:latin typeface="Open Sans Light"/>
              </a:rPr>
              <a:t>The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educator is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 a person who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works 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in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Parliament. </a:t>
            </a:r>
            <a:endParaRPr lang="en-US" sz="2800" dirty="0">
              <a:solidFill>
                <a:srgbClr val="000000"/>
              </a:solidFill>
              <a:latin typeface="Open Sans Light Bold"/>
              <a:ea typeface="Open Sans Light Bold"/>
              <a:cs typeface="Open Sans Light Bold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14400" y="1075957"/>
            <a:ext cx="6013893" cy="697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Open Sans Bold"/>
              </a:rPr>
              <a:t>Parliament educators  </a:t>
            </a:r>
            <a:r>
              <a:rPr lang="en-US" sz="4100" dirty="0">
                <a:solidFill>
                  <a:srgbClr val="000000"/>
                </a:solidFill>
                <a:latin typeface="Open Sans"/>
              </a:rPr>
              <a:t>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13299" b="30877"/>
          <a:stretch>
            <a:fillRect/>
          </a:stretch>
        </p:blipFill>
        <p:spPr>
          <a:xfrm>
            <a:off x="7845918" y="8161020"/>
            <a:ext cx="9527682" cy="451691"/>
          </a:xfrm>
          <a:prstGeom prst="rect">
            <a:avLst/>
          </a:prstGeom>
        </p:spPr>
      </p:pic>
      <p:pic>
        <p:nvPicPr>
          <p:cNvPr id="6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3C53D89-5185-16C9-7AE8-A3F427D7C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3838" y="1424884"/>
            <a:ext cx="9529762" cy="674071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0" y="2015696"/>
            <a:ext cx="6484586" cy="7954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3"/>
              </a:lnSpc>
            </a:pPr>
            <a:endParaRPr dirty="0"/>
          </a:p>
          <a:p>
            <a:pPr>
              <a:lnSpc>
                <a:spcPts val="3961"/>
              </a:lnSpc>
            </a:pPr>
            <a:endParaRPr lang="en-US" sz="2800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00" dirty="0">
                <a:solidFill>
                  <a:srgbClr val="000000"/>
                </a:solidFill>
                <a:latin typeface="Open Sans Light"/>
              </a:rPr>
              <a:t>Before the tour starts everyone will go through a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security check. 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This is to keep everyone safe. </a:t>
            </a:r>
            <a:endParaRPr lang="en-US" sz="2800" dirty="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00" dirty="0">
                <a:solidFill>
                  <a:srgbClr val="000000"/>
                </a:solidFill>
                <a:latin typeface="Open Sans Light"/>
              </a:rPr>
              <a:t>Everyone's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bags and belongings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 will be scanned. </a:t>
            </a:r>
            <a:endParaRPr lang="en-US" sz="2800" dirty="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00" dirty="0">
                <a:solidFill>
                  <a:srgbClr val="000000"/>
                </a:solidFill>
                <a:latin typeface="Open Sans Light"/>
              </a:rPr>
              <a:t>Everyone will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 walk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 through a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scanner doorway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. </a:t>
            </a:r>
            <a:endParaRPr lang="en-US" sz="2800" dirty="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14400" y="1317842"/>
            <a:ext cx="6013893" cy="697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Open Sans Bold"/>
              </a:rPr>
              <a:t>Security check  </a:t>
            </a:r>
            <a:r>
              <a:rPr lang="en-US" sz="4100" dirty="0">
                <a:solidFill>
                  <a:srgbClr val="000000"/>
                </a:solidFill>
                <a:latin typeface="Open Sans"/>
              </a:rPr>
              <a:t>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13299" b="30877"/>
          <a:stretch>
            <a:fillRect/>
          </a:stretch>
        </p:blipFill>
        <p:spPr>
          <a:xfrm>
            <a:off x="7863840" y="8161020"/>
            <a:ext cx="9509760" cy="450842"/>
          </a:xfrm>
          <a:prstGeom prst="rect">
            <a:avLst/>
          </a:prstGeom>
        </p:spPr>
      </p:pic>
      <p:pic>
        <p:nvPicPr>
          <p:cNvPr id="6" name="Picture 6" descr="A picture containing indoor, floor, ceiling, area&#10;&#10;Description automatically generated">
            <a:extLst>
              <a:ext uri="{FF2B5EF4-FFF2-40B4-BE49-F238E27FC236}">
                <a16:creationId xmlns:a16="http://schemas.microsoft.com/office/drawing/2014/main" id="{179D6646-AF58-7CCD-C29F-9460DE60B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577" y="1666769"/>
            <a:ext cx="9527458" cy="649257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0" y="1646541"/>
            <a:ext cx="6484586" cy="8685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1"/>
              </a:lnSpc>
            </a:pPr>
            <a:endParaRPr dirty="0"/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Visitors to Parliament are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not allowed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to carry their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bags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while walking around Parliament. This is for safety reasons. 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 educator will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lock everyone's bags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in a small room. 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I can go to the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toilet before or after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the tour.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14400" y="948687"/>
            <a:ext cx="6013893" cy="697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Open Sans Bold"/>
              </a:rPr>
              <a:t>Before my tour </a:t>
            </a:r>
          </a:p>
        </p:txBody>
      </p:sp>
      <p:pic>
        <p:nvPicPr>
          <p:cNvPr id="6" name="Picture 6" descr="A picture containing wall, indoor, floor, bathroom&#10;&#10;Description automatically generated">
            <a:extLst>
              <a:ext uri="{FF2B5EF4-FFF2-40B4-BE49-F238E27FC236}">
                <a16:creationId xmlns:a16="http://schemas.microsoft.com/office/drawing/2014/main" id="{005C399D-D3F4-3DF7-C88D-0A180CF64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8477" y="1297614"/>
            <a:ext cx="9491162" cy="667839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741B51C-C923-A8E3-A779-C881C8EB47D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299" b="30877"/>
          <a:stretch>
            <a:fillRect/>
          </a:stretch>
        </p:blipFill>
        <p:spPr>
          <a:xfrm>
            <a:off x="8096012" y="7982426"/>
            <a:ext cx="9509760" cy="45084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99" b="30877"/>
          <a:stretch>
            <a:fillRect/>
          </a:stretch>
        </p:blipFill>
        <p:spPr>
          <a:xfrm>
            <a:off x="7863840" y="8161020"/>
            <a:ext cx="9509760" cy="4508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4026" r="996"/>
          <a:stretch>
            <a:fillRect/>
          </a:stretch>
        </p:blipFill>
        <p:spPr>
          <a:xfrm>
            <a:off x="7863840" y="1485900"/>
            <a:ext cx="9509760" cy="667512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4400" y="1834827"/>
            <a:ext cx="6484586" cy="6415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3"/>
              </a:lnSpc>
            </a:pPr>
            <a:endParaRPr dirty="0"/>
          </a:p>
          <a:p>
            <a:pPr>
              <a:lnSpc>
                <a:spcPts val="3961"/>
              </a:lnSpc>
            </a:pPr>
            <a:endParaRPr lang="en-US" sz="2800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00" dirty="0">
                <a:solidFill>
                  <a:srgbClr val="000000"/>
                </a:solidFill>
                <a:latin typeface="Open Sans Light"/>
              </a:rPr>
              <a:t>This is the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education center. </a:t>
            </a:r>
            <a:endParaRPr lang="en-US" sz="2800" dirty="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00" dirty="0">
                <a:solidFill>
                  <a:srgbClr val="000000"/>
                </a:solidFill>
                <a:latin typeface="Open Sans Light"/>
              </a:rPr>
              <a:t>The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educator 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will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talk 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a little bit about Parliament and ask us some questions.</a:t>
            </a:r>
            <a:endParaRPr lang="en-US" sz="2800" dirty="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00" dirty="0">
                <a:solidFill>
                  <a:srgbClr val="000000"/>
                </a:solidFill>
                <a:latin typeface="Open Sans Light"/>
              </a:rPr>
              <a:t>An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MP 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might come and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talk to us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 about their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 job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 in the education center. </a:t>
            </a:r>
            <a:endParaRPr lang="en-US" sz="2800" dirty="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>
              <a:lnSpc>
                <a:spcPts val="3961"/>
              </a:lnSpc>
            </a:pPr>
            <a:endParaRPr lang="en-US" sz="2800" dirty="0">
              <a:solidFill>
                <a:srgbClr val="000000"/>
              </a:solidFill>
              <a:latin typeface="Open Sans Light"/>
              <a:ea typeface="Open Sans Light"/>
              <a:cs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4400" y="1136973"/>
            <a:ext cx="6013893" cy="697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Open Sans Bold"/>
              </a:rPr>
              <a:t>The education center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99" b="21969"/>
          <a:stretch>
            <a:fillRect/>
          </a:stretch>
        </p:blipFill>
        <p:spPr>
          <a:xfrm>
            <a:off x="7863840" y="8069580"/>
            <a:ext cx="9509760" cy="52278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4400" y="1839906"/>
            <a:ext cx="6484586" cy="10519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3"/>
              </a:lnSpc>
            </a:pPr>
            <a:endParaRPr dirty="0"/>
          </a:p>
          <a:p>
            <a:pPr>
              <a:lnSpc>
                <a:spcPts val="3961"/>
              </a:lnSpc>
            </a:pPr>
            <a:endParaRPr lang="en-US" sz="2800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00" dirty="0">
                <a:solidFill>
                  <a:srgbClr val="000000"/>
                </a:solidFill>
                <a:latin typeface="Open Sans Light"/>
              </a:rPr>
              <a:t>On my tour the educator will take us to a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few different rooms. </a:t>
            </a:r>
          </a:p>
          <a:p>
            <a:pPr>
              <a:lnSpc>
                <a:spcPts val="3961"/>
              </a:lnSpc>
            </a:pPr>
            <a:endParaRPr lang="en-US" sz="2800" b="1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00" dirty="0">
                <a:solidFill>
                  <a:srgbClr val="000000"/>
                </a:solidFill>
                <a:latin typeface="Open Sans Light"/>
              </a:rPr>
              <a:t>Parliament is a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busy place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 where lots of people work. </a:t>
            </a:r>
          </a:p>
          <a:p>
            <a:pPr>
              <a:lnSpc>
                <a:spcPts val="3961"/>
              </a:lnSpc>
            </a:pPr>
            <a:endParaRPr lang="en-US" sz="2800" b="1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00" dirty="0">
                <a:solidFill>
                  <a:srgbClr val="000000"/>
                </a:solidFill>
                <a:latin typeface="Open Sans Light"/>
              </a:rPr>
              <a:t>Sometimes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other people 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are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using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Open Sans Light"/>
              </a:rPr>
              <a:t>these</a:t>
            </a:r>
            <a:r>
              <a:rPr lang="en-US" sz="2800" dirty="0">
                <a:solidFill>
                  <a:srgbClr val="000000"/>
                </a:solidFill>
                <a:latin typeface="Open Sans Light"/>
              </a:rPr>
              <a:t> rooms and we can’t go into them.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If my group walks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quietly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on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the left-hand side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of hallways and stairwells it will make it easier for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other people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to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get past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. </a:t>
            </a:r>
            <a:endParaRPr lang="en-US" sz="2829" dirty="0">
              <a:solidFill>
                <a:srgbClr val="000000"/>
              </a:solidFill>
              <a:latin typeface="Open Sans Light Bold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4400" y="1142052"/>
            <a:ext cx="6013893" cy="697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Open Sans Bold"/>
              </a:rPr>
              <a:t>The tour 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6243B0F-5474-ED36-6AEC-A22CE106F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142" y="1490979"/>
            <a:ext cx="9527458" cy="665980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13299" b="21969"/>
          <a:stretch>
            <a:fillRect/>
          </a:stretch>
        </p:blipFill>
        <p:spPr>
          <a:xfrm>
            <a:off x="7863840" y="8069580"/>
            <a:ext cx="9509760" cy="5227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r="3703"/>
          <a:stretch>
            <a:fillRect/>
          </a:stretch>
        </p:blipFill>
        <p:spPr>
          <a:xfrm>
            <a:off x="7863840" y="1485900"/>
            <a:ext cx="9509760" cy="658368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4400" y="1834827"/>
            <a:ext cx="6484586" cy="7954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63"/>
              </a:lnSpc>
            </a:pPr>
            <a:endParaRPr dirty="0"/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My group will probably go into the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Debating Chamber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This room has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green carpet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and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big green chairs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This is where all the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MPs make 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and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 talk about laws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4400" y="1136973"/>
            <a:ext cx="6013893" cy="697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Open Sans Bold"/>
              </a:rPr>
              <a:t>Debating Chamber </a:t>
            </a:r>
          </a:p>
        </p:txBody>
      </p:sp>
    </p:spTree>
    <p:extLst>
      <p:ext uri="{BB962C8B-B14F-4D97-AF65-F5344CB8AC3E}">
        <p14:creationId xmlns:p14="http://schemas.microsoft.com/office/powerpoint/2010/main" val="1034472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3299" b="30877"/>
          <a:stretch>
            <a:fillRect/>
          </a:stretch>
        </p:blipFill>
        <p:spPr>
          <a:xfrm>
            <a:off x="7863840" y="8161020"/>
            <a:ext cx="9509760" cy="4508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5022"/>
          <a:stretch>
            <a:fillRect/>
          </a:stretch>
        </p:blipFill>
        <p:spPr>
          <a:xfrm>
            <a:off x="7863840" y="1485900"/>
            <a:ext cx="9509760" cy="667512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14400" y="2003134"/>
            <a:ext cx="6484586" cy="4582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My group will probably go into the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Theatrette. </a:t>
            </a:r>
          </a:p>
          <a:p>
            <a:pPr>
              <a:lnSpc>
                <a:spcPts val="3961"/>
              </a:lnSpc>
            </a:pPr>
            <a:endParaRPr lang="en-US" sz="2829" b="1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This rooms has lots of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rows of light green chairs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and a little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stage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. </a:t>
            </a:r>
          </a:p>
          <a:p>
            <a:pPr>
              <a:lnSpc>
                <a:spcPts val="3961"/>
              </a:lnSpc>
            </a:pPr>
            <a:endParaRPr lang="en-US" sz="2829" dirty="0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3961"/>
              </a:lnSpc>
            </a:pPr>
            <a:r>
              <a:rPr lang="en-US" sz="2829" dirty="0">
                <a:solidFill>
                  <a:srgbClr val="000000"/>
                </a:solidFill>
                <a:latin typeface="Open Sans Light"/>
              </a:rPr>
              <a:t>This is where the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Government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 gives </a:t>
            </a:r>
            <a:r>
              <a:rPr lang="en-US" sz="2829" b="1" dirty="0">
                <a:solidFill>
                  <a:srgbClr val="000000"/>
                </a:solidFill>
                <a:latin typeface="Open Sans Light"/>
              </a:rPr>
              <a:t>press conferences</a:t>
            </a:r>
            <a:r>
              <a:rPr lang="en-US" sz="2829" dirty="0">
                <a:solidFill>
                  <a:srgbClr val="000000"/>
                </a:solidFill>
                <a:latin typeface="Open Sans Light"/>
              </a:rPr>
              <a:t>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14400" y="1136973"/>
            <a:ext cx="6013893" cy="697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dirty="0">
                <a:solidFill>
                  <a:srgbClr val="000000"/>
                </a:solidFill>
                <a:latin typeface="Open Sans Bold"/>
              </a:rPr>
              <a:t>Theatrette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48A3B179C86B4C9376B2AECB892BC0" ma:contentTypeVersion="34" ma:contentTypeDescription="Create a new document." ma:contentTypeScope="" ma:versionID="e3455afbe2970dede297700549d17bfb">
  <xsd:schema xmlns:xsd="http://www.w3.org/2001/XMLSchema" xmlns:xs="http://www.w3.org/2001/XMLSchema" xmlns:p="http://schemas.microsoft.com/office/2006/metadata/properties" xmlns:ns2="1189770e-49f0-416d-b882-18563bcc9a13" xmlns:ns3="ec058cfa-b60a-4d2a-a92b-84d01200b51e" targetNamespace="http://schemas.microsoft.com/office/2006/metadata/properties" ma:root="true" ma:fieldsID="701c0e7cb7e5e1bd18cc2e85da78da62" ns2:_="" ns3:_="">
    <xsd:import namespace="1189770e-49f0-416d-b882-18563bcc9a13"/>
    <xsd:import namespace="ec058cfa-b60a-4d2a-a92b-84d01200b5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3:TaxKeywordTaxHTField" minOccurs="0"/>
                <xsd:element ref="ns3:TaxCatchAll" minOccurs="0"/>
                <xsd:element ref="ns2:lcf76f155ced4ddcb4097134ff3c332f" minOccurs="0"/>
                <xsd:element ref="ns2:p35fca3d0e214b69b039a8c9f6de0527" minOccurs="0"/>
                <xsd:element ref="ns2:Image" minOccurs="0"/>
                <xsd:element ref="ns2:Month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89770e-49f0-416d-b882-18563bcc9a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cda148cb-91d9-4b02-893a-5dc9852938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p35fca3d0e214b69b039a8c9f6de0527" ma:index="27" nillable="true" ma:taxonomy="true" ma:internalName="p35fca3d0e214b69b039a8c9f6de0527" ma:taxonomyFieldName="Business_x0020_Function" ma:displayName="Organisation" ma:default="" ma:fieldId="{935fca3d-0e21-4b69-b039-a8c9f6de0527}" ma:sspId="cda148cb-91d9-4b02-893a-5dc9852938a6" ma:termSetId="76c135d9-bc11-46a9-a7d1-82105256938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mage" ma:index="28" nillable="true" ma:displayName="Image" ma:format="Thumbnail" ma:internalName="Image">
      <xsd:simpleType>
        <xsd:restriction base="dms:Unknown"/>
      </xsd:simpleType>
    </xsd:element>
    <xsd:element name="Month" ma:index="29" nillable="true" ma:displayName="Month" ma:format="DateOnly" ma:internalName="Month">
      <xsd:simpleType>
        <xsd:restriction base="dms:DateTime"/>
      </xsd:simple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058cfa-b60a-4d2a-a92b-84d01200b51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2" nillable="true" ma:taxonomy="true" ma:internalName="TaxKeywordTaxHTField" ma:taxonomyFieldName="TaxKeyword" ma:displayName="Keywords" ma:fieldId="{23f27201-bee3-471e-b2e7-b64fd8b7ca38}" ma:taxonomyMulti="true" ma:sspId="cda148cb-91d9-4b02-893a-5dc9852938a6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3" nillable="true" ma:displayName="Taxonomy Catch All Column" ma:hidden="true" ma:list="{f469fbb8-846d-4aaa-8aa1-605ce7233270}" ma:internalName="TaxCatchAll" ma:showField="CatchAllData" ma:web="ec058cfa-b60a-4d2a-a92b-84d01200b5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onth xmlns="1189770e-49f0-416d-b882-18563bcc9a13" xsi:nil="true"/>
    <TaxKeywordTaxHTField xmlns="ec058cfa-b60a-4d2a-a92b-84d01200b51e">
      <Terms xmlns="http://schemas.microsoft.com/office/infopath/2007/PartnerControls"/>
    </TaxKeywordTaxHTField>
    <p35fca3d0e214b69b039a8c9f6de0527 xmlns="1189770e-49f0-416d-b882-18563bcc9a13">
      <Terms xmlns="http://schemas.microsoft.com/office/infopath/2007/PartnerControls"/>
    </p35fca3d0e214b69b039a8c9f6de0527>
    <Image xmlns="1189770e-49f0-416d-b882-18563bcc9a13" xsi:nil="true"/>
    <lcf76f155ced4ddcb4097134ff3c332f xmlns="1189770e-49f0-416d-b882-18563bcc9a13">
      <Terms xmlns="http://schemas.microsoft.com/office/infopath/2007/PartnerControls"/>
    </lcf76f155ced4ddcb4097134ff3c332f>
    <TaxCatchAll xmlns="ec058cfa-b60a-4d2a-a92b-84d01200b51e" xsi:nil="true"/>
  </documentManagement>
</p:properties>
</file>

<file path=customXml/itemProps1.xml><?xml version="1.0" encoding="utf-8"?>
<ds:datastoreItem xmlns:ds="http://schemas.openxmlformats.org/officeDocument/2006/customXml" ds:itemID="{B4B646CA-7C0F-4C59-84A0-AA969616FD9E}"/>
</file>

<file path=customXml/itemProps2.xml><?xml version="1.0" encoding="utf-8"?>
<ds:datastoreItem xmlns:ds="http://schemas.openxmlformats.org/officeDocument/2006/customXml" ds:itemID="{609531BA-9D69-4D81-803E-3CA4A47876AA}"/>
</file>

<file path=customXml/itemProps3.xml><?xml version="1.0" encoding="utf-8"?>
<ds:datastoreItem xmlns:ds="http://schemas.openxmlformats.org/officeDocument/2006/customXml" ds:itemID="{B29DBC54-8846-4509-AEEA-C1649F8CBE98}"/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496</Words>
  <Application>Microsoft Office PowerPoint</Application>
  <PresentationFormat>Custom</PresentationFormat>
  <Paragraphs>123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Simplified education visit social story (Presentation (16:9))</dc:title>
  <cp:lastModifiedBy>Jesse Austin</cp:lastModifiedBy>
  <cp:revision>4</cp:revision>
  <cp:lastPrinted>2023-05-23T23:25:41Z</cp:lastPrinted>
  <dcterms:created xsi:type="dcterms:W3CDTF">2006-08-16T00:00:00Z</dcterms:created>
  <dcterms:modified xsi:type="dcterms:W3CDTF">2023-06-18T22:13:17Z</dcterms:modified>
  <dc:identifier>DAFh_UfZt9M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0x0101007148A3B179C86B4C9376B2AECB892BC0</vt:lpwstr>
  </property>
  <property fmtid="{D5CDD505-2E9C-101B-9397-08002B2CF9AE}" pid="3" name="TaxKeyword">
    <vt:lpwstr/>
  </property>
  <property fmtid="{D5CDD505-2E9C-101B-9397-08002B2CF9AE}" pid="4" name="MediaServiceImageTags">
    <vt:lpwstr/>
  </property>
  <property fmtid="{D5CDD505-2E9C-101B-9397-08002B2CF9AE}" pid="5" name="Business_x0020_Function">
    <vt:lpwstr/>
  </property>
  <property fmtid="{D5CDD505-2E9C-101B-9397-08002B2CF9AE}" pid="6" name="Business Function">
    <vt:lpwstr/>
  </property>
</Properties>
</file>