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quickStyle7.xml" ContentType="application/vnd.openxmlformats-officedocument.drawingml.diagramStyle+xml"/>
  <Override PartName="/ppt/diagrams/drawing9.xml" ContentType="application/vnd.ms-office.drawingml.diagramDrawing+xml"/>
  <Override PartName="/ppt/diagrams/quickStyle8.xml" ContentType="application/vnd.openxmlformats-officedocument.drawingml.diagramStyle+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colors8.xml" ContentType="application/vnd.openxmlformats-officedocument.drawingml.diagramColors+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rawing8.xml" ContentType="application/vnd.ms-office.drawingml.diagramDrawing+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7.xml" ContentType="application/vnd.ms-office.drawingml.diagramDrawing+xml"/>
  <Override PartName="/ppt/theme/theme1.xml" ContentType="application/vnd.openxmlformats-officedocument.theme+xml"/>
  <Override PartName="/ppt/diagrams/layout1.xml" ContentType="application/vnd.openxmlformats-officedocument.drawingml.diagramLayout+xml"/>
  <Override PartName="/ppt/diagrams/layout8.xml" ContentType="application/vnd.openxmlformats-officedocument.drawingml.diagramLayout+xml"/>
  <Override PartName="/ppt/diagrams/drawing12.xml" ContentType="application/vnd.ms-office.drawingml.diagramDrawing+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authors.xml" ContentType="application/vnd.ms-powerpoint.authors+xml"/>
  <Override PartName="/ppt/diagrams/colors7.xml" ContentType="application/vnd.openxmlformats-officedocument.drawingml.diagramColors+xml"/>
  <Override PartName="/ppt/diagrams/layout9.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1.xml" ContentType="application/vnd.openxmlformats-officedocument.customXmlProperties+xml"/>
  <Override PartName="/ppt/activeX/activeX1.xml" ContentType="application/vnd.ms-office.activeX+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71" r:id="rId4"/>
    <p:sldId id="257" r:id="rId5"/>
    <p:sldId id="276" r:id="rId6"/>
    <p:sldId id="277" r:id="rId7"/>
    <p:sldId id="278" r:id="rId8"/>
    <p:sldId id="281" r:id="rId9"/>
    <p:sldId id="280" r:id="rId10"/>
    <p:sldId id="282" r:id="rId11"/>
    <p:sldId id="296" r:id="rId12"/>
    <p:sldId id="293" r:id="rId13"/>
    <p:sldId id="286" r:id="rId14"/>
    <p:sldId id="285" r:id="rId15"/>
    <p:sldId id="294" r:id="rId16"/>
    <p:sldId id="288" r:id="rId17"/>
    <p:sldId id="289" r:id="rId18"/>
    <p:sldId id="290" r:id="rId19"/>
    <p:sldId id="291" r:id="rId20"/>
    <p:sldId id="298" r:id="rId21"/>
    <p:sldId id="299" r:id="rId22"/>
    <p:sldId id="30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B150473-7A39-4B8A-B67D-E4D8EEB053B4}">
          <p14:sldIdLst>
            <p14:sldId id="256"/>
            <p14:sldId id="271"/>
            <p14:sldId id="257"/>
            <p14:sldId id="276"/>
            <p14:sldId id="277"/>
            <p14:sldId id="278"/>
            <p14:sldId id="281"/>
            <p14:sldId id="280"/>
            <p14:sldId id="282"/>
            <p14:sldId id="296"/>
            <p14:sldId id="293"/>
            <p14:sldId id="286"/>
            <p14:sldId id="285"/>
            <p14:sldId id="294"/>
            <p14:sldId id="288"/>
            <p14:sldId id="289"/>
            <p14:sldId id="290"/>
            <p14:sldId id="291"/>
            <p14:sldId id="298"/>
            <p14:sldId id="299"/>
            <p14:sldId id="30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CB4180-F027-2F01-C8E5-2642D61C219C}" name="Caroline Wallis" initials="CW" userId="S::Caroline.Wallis@parliament.govt.nz::ad3cd1ad-4153-4724-8bfe-a857cdb71a3e" providerId="AD"/>
  <p188:author id="{BD3D98A3-3BAF-D381-C72C-388A107BDDCA}" name="Erin Jellyman" initials="EJ" userId="S::Erin.Jellyman@parliament.govt.nz::e45e8ef5-08fe-461c-b429-e5f70d459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15A49"/>
    <a:srgbClr val="1BCBA5"/>
    <a:srgbClr val="2EBCC5"/>
    <a:srgbClr val="E9BC32"/>
    <a:srgbClr val="F5BC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89C525-7E48-4CF8-9AB2-7191D997FCFF}" v="1" dt="2025-07-02T21:48:05.0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539" autoAdjust="0"/>
  </p:normalViewPr>
  <p:slideViewPr>
    <p:cSldViewPr snapToGrid="0">
      <p:cViewPr varScale="1">
        <p:scale>
          <a:sx n="145" d="100"/>
          <a:sy n="145" d="100"/>
        </p:scale>
        <p:origin x="3048"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32" Type="http://schemas.openxmlformats.org/officeDocument/2006/relationships/customXml" Target="../customXml/item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 Id="rId30" Type="http://schemas.openxmlformats.org/officeDocument/2006/relationships/customXml" Target="../customXml/item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diagrams/_rels/data1.xml.rels><?xml version="1.0" encoding="UTF-8" standalone="yes"?>
<Relationships xmlns="http://schemas.openxmlformats.org/package/2006/relationships"><Relationship Id="rId3" Type="http://schemas.openxmlformats.org/officeDocument/2006/relationships/slide" Target="../slides/slide9.xml"/><Relationship Id="rId7" Type="http://schemas.openxmlformats.org/officeDocument/2006/relationships/slide" Target="../slides/slide16.xml"/><Relationship Id="rId2" Type="http://schemas.openxmlformats.org/officeDocument/2006/relationships/slide" Target="../slides/slide7.xml"/><Relationship Id="rId1" Type="http://schemas.openxmlformats.org/officeDocument/2006/relationships/slide" Target="../slides/slide6.xml"/><Relationship Id="rId6" Type="http://schemas.openxmlformats.org/officeDocument/2006/relationships/slide" Target="../slides/slide14.xml"/><Relationship Id="rId5" Type="http://schemas.openxmlformats.org/officeDocument/2006/relationships/slide" Target="../slides/slide13.xml"/><Relationship Id="rId4" Type="http://schemas.openxmlformats.org/officeDocument/2006/relationships/slide" Target="../slides/slide11.xml"/></Relationships>
</file>

<file path=ppt/diagrams/_rels/data10.xml.rels><?xml version="1.0" encoding="UTF-8" standalone="yes"?>
<Relationships xmlns="http://schemas.openxmlformats.org/package/2006/relationships"><Relationship Id="rId3" Type="http://schemas.openxmlformats.org/officeDocument/2006/relationships/slide" Target="../slides/slide9.xml"/><Relationship Id="rId7" Type="http://schemas.openxmlformats.org/officeDocument/2006/relationships/slide" Target="../slides/slide16.xml"/><Relationship Id="rId2" Type="http://schemas.openxmlformats.org/officeDocument/2006/relationships/slide" Target="../slides/slide7.xml"/><Relationship Id="rId1" Type="http://schemas.openxmlformats.org/officeDocument/2006/relationships/slide" Target="../slides/slide6.xml"/><Relationship Id="rId6" Type="http://schemas.openxmlformats.org/officeDocument/2006/relationships/slide" Target="../slides/slide14.xml"/><Relationship Id="rId5" Type="http://schemas.openxmlformats.org/officeDocument/2006/relationships/slide" Target="../slides/slide13.xml"/><Relationship Id="rId4" Type="http://schemas.openxmlformats.org/officeDocument/2006/relationships/slide" Target="../slides/slide11.xml"/></Relationships>
</file>

<file path=ppt/diagrams/_rels/data11.xml.rels><?xml version="1.0" encoding="UTF-8" standalone="yes"?>
<Relationships xmlns="http://schemas.openxmlformats.org/package/2006/relationships"><Relationship Id="rId3" Type="http://schemas.openxmlformats.org/officeDocument/2006/relationships/slide" Target="../slides/slide9.xml"/><Relationship Id="rId7" Type="http://schemas.openxmlformats.org/officeDocument/2006/relationships/slide" Target="../slides/slide16.xml"/><Relationship Id="rId2" Type="http://schemas.openxmlformats.org/officeDocument/2006/relationships/slide" Target="../slides/slide7.xml"/><Relationship Id="rId1" Type="http://schemas.openxmlformats.org/officeDocument/2006/relationships/slide" Target="../slides/slide6.xml"/><Relationship Id="rId6" Type="http://schemas.openxmlformats.org/officeDocument/2006/relationships/slide" Target="../slides/slide14.xml"/><Relationship Id="rId5" Type="http://schemas.openxmlformats.org/officeDocument/2006/relationships/slide" Target="../slides/slide13.xml"/><Relationship Id="rId4" Type="http://schemas.openxmlformats.org/officeDocument/2006/relationships/slide" Target="../slides/slide11.xml"/></Relationships>
</file>

<file path=ppt/diagrams/_rels/data12.xml.rels><?xml version="1.0" encoding="UTF-8" standalone="yes"?>
<Relationships xmlns="http://schemas.openxmlformats.org/package/2006/relationships"><Relationship Id="rId3" Type="http://schemas.openxmlformats.org/officeDocument/2006/relationships/slide" Target="../slides/slide9.xml"/><Relationship Id="rId7" Type="http://schemas.openxmlformats.org/officeDocument/2006/relationships/slide" Target="../slides/slide16.xml"/><Relationship Id="rId2" Type="http://schemas.openxmlformats.org/officeDocument/2006/relationships/slide" Target="../slides/slide7.xml"/><Relationship Id="rId1" Type="http://schemas.openxmlformats.org/officeDocument/2006/relationships/slide" Target="../slides/slide6.xml"/><Relationship Id="rId6" Type="http://schemas.openxmlformats.org/officeDocument/2006/relationships/slide" Target="../slides/slide14.xml"/><Relationship Id="rId5" Type="http://schemas.openxmlformats.org/officeDocument/2006/relationships/slide" Target="../slides/slide13.xml"/><Relationship Id="rId4" Type="http://schemas.openxmlformats.org/officeDocument/2006/relationships/slide" Target="../slides/slide11.xml"/></Relationships>
</file>

<file path=ppt/diagrams/_rels/data13.xml.rels><?xml version="1.0" encoding="UTF-8" standalone="yes"?>
<Relationships xmlns="http://schemas.openxmlformats.org/package/2006/relationships"><Relationship Id="rId3" Type="http://schemas.openxmlformats.org/officeDocument/2006/relationships/slide" Target="../slides/slide9.xml"/><Relationship Id="rId7" Type="http://schemas.openxmlformats.org/officeDocument/2006/relationships/slide" Target="../slides/slide16.xml"/><Relationship Id="rId2" Type="http://schemas.openxmlformats.org/officeDocument/2006/relationships/slide" Target="../slides/slide7.xml"/><Relationship Id="rId1" Type="http://schemas.openxmlformats.org/officeDocument/2006/relationships/slide" Target="../slides/slide6.xml"/><Relationship Id="rId6" Type="http://schemas.openxmlformats.org/officeDocument/2006/relationships/slide" Target="../slides/slide14.xml"/><Relationship Id="rId5" Type="http://schemas.openxmlformats.org/officeDocument/2006/relationships/slide" Target="../slides/slide13.xml"/><Relationship Id="rId4" Type="http://schemas.openxmlformats.org/officeDocument/2006/relationships/slide" Target="../slides/slide11.xml"/></Relationships>
</file>

<file path=ppt/diagrams/_rels/data2.xml.rels><?xml version="1.0" encoding="UTF-8" standalone="yes"?>
<Relationships xmlns="http://schemas.openxmlformats.org/package/2006/relationships"><Relationship Id="rId3" Type="http://schemas.openxmlformats.org/officeDocument/2006/relationships/slide" Target="../slides/slide9.xml"/><Relationship Id="rId7" Type="http://schemas.openxmlformats.org/officeDocument/2006/relationships/slide" Target="../slides/slide16.xml"/><Relationship Id="rId2" Type="http://schemas.openxmlformats.org/officeDocument/2006/relationships/slide" Target="../slides/slide7.xml"/><Relationship Id="rId1" Type="http://schemas.openxmlformats.org/officeDocument/2006/relationships/slide" Target="../slides/slide6.xml"/><Relationship Id="rId6" Type="http://schemas.openxmlformats.org/officeDocument/2006/relationships/slide" Target="../slides/slide14.xml"/><Relationship Id="rId5" Type="http://schemas.openxmlformats.org/officeDocument/2006/relationships/slide" Target="../slides/slide13.xml"/><Relationship Id="rId4" Type="http://schemas.openxmlformats.org/officeDocument/2006/relationships/slide" Target="../slides/slide11.xml"/></Relationships>
</file>

<file path=ppt/diagrams/_rels/data3.xml.rels><?xml version="1.0" encoding="UTF-8" standalone="yes"?>
<Relationships xmlns="http://schemas.openxmlformats.org/package/2006/relationships"><Relationship Id="rId3" Type="http://schemas.openxmlformats.org/officeDocument/2006/relationships/slide" Target="../slides/slide9.xml"/><Relationship Id="rId7" Type="http://schemas.openxmlformats.org/officeDocument/2006/relationships/slide" Target="../slides/slide16.xml"/><Relationship Id="rId2" Type="http://schemas.openxmlformats.org/officeDocument/2006/relationships/slide" Target="../slides/slide7.xml"/><Relationship Id="rId1" Type="http://schemas.openxmlformats.org/officeDocument/2006/relationships/slide" Target="../slides/slide6.xml"/><Relationship Id="rId6" Type="http://schemas.openxmlformats.org/officeDocument/2006/relationships/slide" Target="../slides/slide14.xml"/><Relationship Id="rId5" Type="http://schemas.openxmlformats.org/officeDocument/2006/relationships/slide" Target="../slides/slide13.xml"/><Relationship Id="rId4" Type="http://schemas.openxmlformats.org/officeDocument/2006/relationships/slide" Target="../slides/slide11.xml"/></Relationships>
</file>

<file path=ppt/diagrams/_rels/data4.xml.rels><?xml version="1.0" encoding="UTF-8" standalone="yes"?>
<Relationships xmlns="http://schemas.openxmlformats.org/package/2006/relationships"><Relationship Id="rId3" Type="http://schemas.openxmlformats.org/officeDocument/2006/relationships/slide" Target="../slides/slide9.xml"/><Relationship Id="rId7" Type="http://schemas.openxmlformats.org/officeDocument/2006/relationships/slide" Target="../slides/slide16.xml"/><Relationship Id="rId2" Type="http://schemas.openxmlformats.org/officeDocument/2006/relationships/slide" Target="../slides/slide7.xml"/><Relationship Id="rId1" Type="http://schemas.openxmlformats.org/officeDocument/2006/relationships/slide" Target="../slides/slide6.xml"/><Relationship Id="rId6" Type="http://schemas.openxmlformats.org/officeDocument/2006/relationships/slide" Target="../slides/slide14.xml"/><Relationship Id="rId5" Type="http://schemas.openxmlformats.org/officeDocument/2006/relationships/slide" Target="../slides/slide13.xml"/><Relationship Id="rId4" Type="http://schemas.openxmlformats.org/officeDocument/2006/relationships/slide" Target="../slides/slide11.xml"/></Relationships>
</file>

<file path=ppt/diagrams/_rels/data5.xml.rels><?xml version="1.0" encoding="UTF-8" standalone="yes"?>
<Relationships xmlns="http://schemas.openxmlformats.org/package/2006/relationships"><Relationship Id="rId3" Type="http://schemas.openxmlformats.org/officeDocument/2006/relationships/slide" Target="../slides/slide9.xml"/><Relationship Id="rId7" Type="http://schemas.openxmlformats.org/officeDocument/2006/relationships/slide" Target="../slides/slide16.xml"/><Relationship Id="rId2" Type="http://schemas.openxmlformats.org/officeDocument/2006/relationships/slide" Target="../slides/slide7.xml"/><Relationship Id="rId1" Type="http://schemas.openxmlformats.org/officeDocument/2006/relationships/slide" Target="../slides/slide6.xml"/><Relationship Id="rId6" Type="http://schemas.openxmlformats.org/officeDocument/2006/relationships/slide" Target="../slides/slide14.xml"/><Relationship Id="rId5" Type="http://schemas.openxmlformats.org/officeDocument/2006/relationships/slide" Target="../slides/slide13.xml"/><Relationship Id="rId4" Type="http://schemas.openxmlformats.org/officeDocument/2006/relationships/slide" Target="../slides/slide11.xml"/></Relationships>
</file>

<file path=ppt/diagrams/_rels/data6.xml.rels><?xml version="1.0" encoding="UTF-8" standalone="yes"?>
<Relationships xmlns="http://schemas.openxmlformats.org/package/2006/relationships"><Relationship Id="rId3" Type="http://schemas.openxmlformats.org/officeDocument/2006/relationships/slide" Target="../slides/slide9.xml"/><Relationship Id="rId7" Type="http://schemas.openxmlformats.org/officeDocument/2006/relationships/slide" Target="../slides/slide16.xml"/><Relationship Id="rId2" Type="http://schemas.openxmlformats.org/officeDocument/2006/relationships/slide" Target="../slides/slide7.xml"/><Relationship Id="rId1" Type="http://schemas.openxmlformats.org/officeDocument/2006/relationships/slide" Target="../slides/slide6.xml"/><Relationship Id="rId6" Type="http://schemas.openxmlformats.org/officeDocument/2006/relationships/slide" Target="../slides/slide14.xml"/><Relationship Id="rId5" Type="http://schemas.openxmlformats.org/officeDocument/2006/relationships/slide" Target="../slides/slide13.xml"/><Relationship Id="rId4" Type="http://schemas.openxmlformats.org/officeDocument/2006/relationships/slide" Target="../slides/slide11.xml"/></Relationships>
</file>

<file path=ppt/diagrams/_rels/data7.xml.rels><?xml version="1.0" encoding="UTF-8" standalone="yes"?>
<Relationships xmlns="http://schemas.openxmlformats.org/package/2006/relationships"><Relationship Id="rId3" Type="http://schemas.openxmlformats.org/officeDocument/2006/relationships/slide" Target="../slides/slide9.xml"/><Relationship Id="rId7" Type="http://schemas.openxmlformats.org/officeDocument/2006/relationships/slide" Target="../slides/slide16.xml"/><Relationship Id="rId2" Type="http://schemas.openxmlformats.org/officeDocument/2006/relationships/slide" Target="../slides/slide7.xml"/><Relationship Id="rId1" Type="http://schemas.openxmlformats.org/officeDocument/2006/relationships/slide" Target="../slides/slide6.xml"/><Relationship Id="rId6" Type="http://schemas.openxmlformats.org/officeDocument/2006/relationships/slide" Target="../slides/slide14.xml"/><Relationship Id="rId5" Type="http://schemas.openxmlformats.org/officeDocument/2006/relationships/slide" Target="../slides/slide13.xml"/><Relationship Id="rId4" Type="http://schemas.openxmlformats.org/officeDocument/2006/relationships/slide" Target="../slides/slide11.xml"/></Relationships>
</file>

<file path=ppt/diagrams/_rels/data8.xml.rels><?xml version="1.0" encoding="UTF-8" standalone="yes"?>
<Relationships xmlns="http://schemas.openxmlformats.org/package/2006/relationships"><Relationship Id="rId3" Type="http://schemas.openxmlformats.org/officeDocument/2006/relationships/slide" Target="../slides/slide9.xml"/><Relationship Id="rId7" Type="http://schemas.openxmlformats.org/officeDocument/2006/relationships/slide" Target="../slides/slide16.xml"/><Relationship Id="rId2" Type="http://schemas.openxmlformats.org/officeDocument/2006/relationships/slide" Target="../slides/slide7.xml"/><Relationship Id="rId1" Type="http://schemas.openxmlformats.org/officeDocument/2006/relationships/slide" Target="../slides/slide6.xml"/><Relationship Id="rId6" Type="http://schemas.openxmlformats.org/officeDocument/2006/relationships/slide" Target="../slides/slide14.xml"/><Relationship Id="rId5" Type="http://schemas.openxmlformats.org/officeDocument/2006/relationships/slide" Target="../slides/slide13.xml"/><Relationship Id="rId4" Type="http://schemas.openxmlformats.org/officeDocument/2006/relationships/slide" Target="../slides/slide11.xml"/></Relationships>
</file>

<file path=ppt/diagrams/_rels/data9.xml.rels><?xml version="1.0" encoding="UTF-8" standalone="yes"?>
<Relationships xmlns="http://schemas.openxmlformats.org/package/2006/relationships"><Relationship Id="rId3" Type="http://schemas.openxmlformats.org/officeDocument/2006/relationships/slide" Target="../slides/slide9.xml"/><Relationship Id="rId7" Type="http://schemas.openxmlformats.org/officeDocument/2006/relationships/slide" Target="../slides/slide16.xml"/><Relationship Id="rId2" Type="http://schemas.openxmlformats.org/officeDocument/2006/relationships/slide" Target="../slides/slide7.xml"/><Relationship Id="rId1" Type="http://schemas.openxmlformats.org/officeDocument/2006/relationships/slide" Target="../slides/slide6.xml"/><Relationship Id="rId6" Type="http://schemas.openxmlformats.org/officeDocument/2006/relationships/slide" Target="../slides/slide14.xml"/><Relationship Id="rId5" Type="http://schemas.openxmlformats.org/officeDocument/2006/relationships/slide" Target="../slides/slide13.xml"/><Relationship Id="rId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A2F424-B84E-4396-AE14-713B42C127C5}" type="doc">
      <dgm:prSet loTypeId="urn:microsoft.com/office/officeart/2005/8/layout/chevron1" loCatId="process" qsTypeId="urn:microsoft.com/office/officeart/2005/8/quickstyle/simple1" qsCatId="simple" csTypeId="urn:microsoft.com/office/officeart/2005/8/colors/accent1_2" csCatId="accent1" phldr="1"/>
      <dgm:spPr/>
    </dgm:pt>
    <dgm:pt modelId="{DFA54C29-BCA6-4C90-AADB-90602298413B}">
      <dgm:prSet phldrT="[Text]"/>
      <dgm:spPr>
        <a:solidFill>
          <a:schemeClr val="bg2">
            <a:lumMod val="90000"/>
          </a:schemeClr>
        </a:solidFill>
      </dgm:spPr>
      <dgm:t>
        <a:bodyPr/>
        <a:lstStyle/>
        <a:p>
          <a:r>
            <a:rPr lang="en-NZ" dirty="0"/>
            <a:t>Introduction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E60820A-0854-4107-8BBB-4E52D67412ED}" type="parTrans" cxnId="{1D96CDD9-919F-489A-BBF7-E19786F00ECB}">
      <dgm:prSet/>
      <dgm:spPr/>
      <dgm:t>
        <a:bodyPr/>
        <a:lstStyle/>
        <a:p>
          <a:endParaRPr lang="en-NZ"/>
        </a:p>
      </dgm:t>
    </dgm:pt>
    <dgm:pt modelId="{40054CBF-0222-45AF-8611-564BFAAE8E6A}" type="sibTrans" cxnId="{1D96CDD9-919F-489A-BBF7-E19786F00ECB}">
      <dgm:prSet/>
      <dgm:spPr/>
      <dgm:t>
        <a:bodyPr/>
        <a:lstStyle/>
        <a:p>
          <a:endParaRPr lang="en-NZ"/>
        </a:p>
      </dgm:t>
    </dgm:pt>
    <dgm:pt modelId="{0AB1E9BA-122D-4C00-A660-B55916B5B6A6}">
      <dgm:prSet phldrT="[Text]"/>
      <dgm:spPr>
        <a:solidFill>
          <a:schemeClr val="bg2">
            <a:lumMod val="90000"/>
          </a:schemeClr>
        </a:solidFill>
      </dgm:spPr>
      <dgm:t>
        <a:bodyPr/>
        <a:lstStyle/>
        <a:p>
          <a:r>
            <a:rPr lang="en-NZ" dirty="0"/>
            <a:t>First Reading</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DF114A-E766-436F-B1D8-8DD421A48991}" type="parTrans" cxnId="{64A33ABD-8A2A-4681-8696-3DB4A835AEAF}">
      <dgm:prSet/>
      <dgm:spPr/>
      <dgm:t>
        <a:bodyPr/>
        <a:lstStyle/>
        <a:p>
          <a:endParaRPr lang="en-NZ"/>
        </a:p>
      </dgm:t>
    </dgm:pt>
    <dgm:pt modelId="{DC94C824-97A6-4847-8D50-2F9B5027F8B9}" type="sibTrans" cxnId="{64A33ABD-8A2A-4681-8696-3DB4A835AEAF}">
      <dgm:prSet/>
      <dgm:spPr/>
      <dgm:t>
        <a:bodyPr/>
        <a:lstStyle/>
        <a:p>
          <a:endParaRPr lang="en-NZ"/>
        </a:p>
      </dgm:t>
    </dgm:pt>
    <dgm:pt modelId="{EF0BAD6D-F339-46BD-BB2E-E57464D0CA10}">
      <dgm:prSet phldrT="[Text]"/>
      <dgm:spPr>
        <a:solidFill>
          <a:schemeClr val="bg2">
            <a:lumMod val="90000"/>
          </a:schemeClr>
        </a:solidFill>
      </dgm:spPr>
      <dgm:t>
        <a:bodyPr/>
        <a:lstStyle/>
        <a:p>
          <a:r>
            <a:rPr lang="en-NZ" dirty="0"/>
            <a:t>Select committee</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B6C99AB9-4C61-4C18-B47F-72B115849038}" type="parTrans" cxnId="{C9254002-DC98-4C93-8491-1E8A93A4E2FB}">
      <dgm:prSet/>
      <dgm:spPr/>
      <dgm:t>
        <a:bodyPr/>
        <a:lstStyle/>
        <a:p>
          <a:endParaRPr lang="en-NZ"/>
        </a:p>
      </dgm:t>
    </dgm:pt>
    <dgm:pt modelId="{220F38AF-BAFE-4F39-B34B-63A24C00ECE6}" type="sibTrans" cxnId="{C9254002-DC98-4C93-8491-1E8A93A4E2FB}">
      <dgm:prSet/>
      <dgm:spPr/>
      <dgm:t>
        <a:bodyPr/>
        <a:lstStyle/>
        <a:p>
          <a:endParaRPr lang="en-NZ"/>
        </a:p>
      </dgm:t>
    </dgm:pt>
    <dgm:pt modelId="{EDA7D61A-0F8E-4E01-AA4E-87D1AF569118}">
      <dgm:prSet/>
      <dgm:spPr>
        <a:solidFill>
          <a:schemeClr val="bg2">
            <a:lumMod val="90000"/>
          </a:schemeClr>
        </a:solidFill>
      </dgm:spPr>
      <dgm:t>
        <a:bodyPr/>
        <a:lstStyle/>
        <a:p>
          <a:r>
            <a:rPr lang="en-NZ" dirty="0"/>
            <a:t>Second Reading</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0A0AD9B1-E917-4DC5-849B-6A8A45F6305D}" type="parTrans" cxnId="{E66F19E9-5034-48CE-8761-3FE609B18C87}">
      <dgm:prSet/>
      <dgm:spPr/>
      <dgm:t>
        <a:bodyPr/>
        <a:lstStyle/>
        <a:p>
          <a:endParaRPr lang="en-NZ"/>
        </a:p>
      </dgm:t>
    </dgm:pt>
    <dgm:pt modelId="{46959428-848B-4440-9ACC-698DBD82CB3E}" type="sibTrans" cxnId="{E66F19E9-5034-48CE-8761-3FE609B18C87}">
      <dgm:prSet/>
      <dgm:spPr/>
      <dgm:t>
        <a:bodyPr/>
        <a:lstStyle/>
        <a:p>
          <a:endParaRPr lang="en-NZ"/>
        </a:p>
      </dgm:t>
    </dgm:pt>
    <dgm:pt modelId="{BD5B7E04-B37C-45B3-AEB1-4806E6AF3493}">
      <dgm:prSet/>
      <dgm:spPr>
        <a:solidFill>
          <a:schemeClr val="bg2">
            <a:lumMod val="90000"/>
          </a:schemeClr>
        </a:solidFill>
      </dgm:spPr>
      <dgm:t>
        <a:bodyPr/>
        <a:lstStyle/>
        <a:p>
          <a:r>
            <a:rPr lang="en-NZ" dirty="0"/>
            <a:t>Committee of the whole House</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BE2F3D74-6DBE-425D-92DB-AF97E64042B9}" type="parTrans" cxnId="{F205B587-92B5-494C-812E-BFF512E17B4D}">
      <dgm:prSet/>
      <dgm:spPr/>
      <dgm:t>
        <a:bodyPr/>
        <a:lstStyle/>
        <a:p>
          <a:endParaRPr lang="en-NZ"/>
        </a:p>
      </dgm:t>
    </dgm:pt>
    <dgm:pt modelId="{A28483EB-BFFE-4E86-BB8C-D9117042FFB3}" type="sibTrans" cxnId="{F205B587-92B5-494C-812E-BFF512E17B4D}">
      <dgm:prSet/>
      <dgm:spPr/>
      <dgm:t>
        <a:bodyPr/>
        <a:lstStyle/>
        <a:p>
          <a:endParaRPr lang="en-NZ"/>
        </a:p>
      </dgm:t>
    </dgm:pt>
    <dgm:pt modelId="{A9E59023-4552-4521-AA00-6CDD919F13B9}">
      <dgm:prSet/>
      <dgm:spPr>
        <a:solidFill>
          <a:schemeClr val="bg2">
            <a:lumMod val="90000"/>
          </a:schemeClr>
        </a:solidFill>
      </dgm:spPr>
      <dgm:t>
        <a:bodyPr/>
        <a:lstStyle/>
        <a:p>
          <a:r>
            <a:rPr lang="en-NZ" dirty="0"/>
            <a:t>Third Reading</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43F535C7-063B-4FEC-ADEC-8B469859FFB5}" type="parTrans" cxnId="{5D016975-6A8B-4D7E-A2B6-A68140818CFE}">
      <dgm:prSet/>
      <dgm:spPr/>
      <dgm:t>
        <a:bodyPr/>
        <a:lstStyle/>
        <a:p>
          <a:endParaRPr lang="en-NZ"/>
        </a:p>
      </dgm:t>
    </dgm:pt>
    <dgm:pt modelId="{326E4F8D-3993-46EC-9CB3-5C6D9627686E}" type="sibTrans" cxnId="{5D016975-6A8B-4D7E-A2B6-A68140818CFE}">
      <dgm:prSet/>
      <dgm:spPr/>
      <dgm:t>
        <a:bodyPr/>
        <a:lstStyle/>
        <a:p>
          <a:endParaRPr lang="en-NZ"/>
        </a:p>
      </dgm:t>
    </dgm:pt>
    <dgm:pt modelId="{554CED23-D1BD-4CE7-8A19-CB76F679D4D8}">
      <dgm:prSet/>
      <dgm:spPr>
        <a:solidFill>
          <a:schemeClr val="bg2">
            <a:lumMod val="90000"/>
          </a:schemeClr>
        </a:solidFill>
      </dgm:spPr>
      <dgm:t>
        <a:bodyPr/>
        <a:lstStyle/>
        <a:p>
          <a:r>
            <a:rPr lang="en-NZ" dirty="0"/>
            <a:t>Royal Assent</a:t>
          </a: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5D9E680E-D87B-486B-B20D-12745A083419}" type="parTrans" cxnId="{65FE5719-66B3-46A2-82D0-574260FA6871}">
      <dgm:prSet/>
      <dgm:spPr/>
      <dgm:t>
        <a:bodyPr/>
        <a:lstStyle/>
        <a:p>
          <a:endParaRPr lang="en-NZ"/>
        </a:p>
      </dgm:t>
    </dgm:pt>
    <dgm:pt modelId="{B5FFBC30-3EB1-4B0D-AF7C-C567EAA79F3D}" type="sibTrans" cxnId="{65FE5719-66B3-46A2-82D0-574260FA6871}">
      <dgm:prSet/>
      <dgm:spPr/>
      <dgm:t>
        <a:bodyPr/>
        <a:lstStyle/>
        <a:p>
          <a:endParaRPr lang="en-NZ"/>
        </a:p>
      </dgm:t>
    </dgm:pt>
    <dgm:pt modelId="{A97913D7-C8C6-4F0B-A435-87D912F8D139}" type="pres">
      <dgm:prSet presAssocID="{0BA2F424-B84E-4396-AE14-713B42C127C5}" presName="Name0" presStyleCnt="0">
        <dgm:presLayoutVars>
          <dgm:dir/>
          <dgm:animLvl val="lvl"/>
          <dgm:resizeHandles val="exact"/>
        </dgm:presLayoutVars>
      </dgm:prSet>
      <dgm:spPr/>
    </dgm:pt>
    <dgm:pt modelId="{550734C8-DFE6-439C-98F9-736496D11B4E}" type="pres">
      <dgm:prSet presAssocID="{DFA54C29-BCA6-4C90-AADB-90602298413B}" presName="parTxOnly" presStyleLbl="node1" presStyleIdx="0" presStyleCnt="7">
        <dgm:presLayoutVars>
          <dgm:chMax val="0"/>
          <dgm:chPref val="0"/>
          <dgm:bulletEnabled val="1"/>
        </dgm:presLayoutVars>
      </dgm:prSet>
      <dgm:spPr/>
    </dgm:pt>
    <dgm:pt modelId="{7547C94E-4369-4FC9-9D83-7959B2BEB2D4}" type="pres">
      <dgm:prSet presAssocID="{40054CBF-0222-45AF-8611-564BFAAE8E6A}" presName="parTxOnlySpace" presStyleCnt="0"/>
      <dgm:spPr/>
    </dgm:pt>
    <dgm:pt modelId="{83A652C4-43F4-43CA-98CF-7ECE1E78CCDD}" type="pres">
      <dgm:prSet presAssocID="{0AB1E9BA-122D-4C00-A660-B55916B5B6A6}" presName="parTxOnly" presStyleLbl="node1" presStyleIdx="1" presStyleCnt="7">
        <dgm:presLayoutVars>
          <dgm:chMax val="0"/>
          <dgm:chPref val="0"/>
          <dgm:bulletEnabled val="1"/>
        </dgm:presLayoutVars>
      </dgm:prSet>
      <dgm:spPr/>
    </dgm:pt>
    <dgm:pt modelId="{C795800C-AA1E-45CE-9F0B-3773A9C31846}" type="pres">
      <dgm:prSet presAssocID="{DC94C824-97A6-4847-8D50-2F9B5027F8B9}" presName="parTxOnlySpace" presStyleCnt="0"/>
      <dgm:spPr/>
    </dgm:pt>
    <dgm:pt modelId="{0A94FD38-D966-40F6-BB12-76EECB968AD0}" type="pres">
      <dgm:prSet presAssocID="{EF0BAD6D-F339-46BD-BB2E-E57464D0CA10}" presName="parTxOnly" presStyleLbl="node1" presStyleIdx="2" presStyleCnt="7">
        <dgm:presLayoutVars>
          <dgm:chMax val="0"/>
          <dgm:chPref val="0"/>
          <dgm:bulletEnabled val="1"/>
        </dgm:presLayoutVars>
      </dgm:prSet>
      <dgm:spPr/>
    </dgm:pt>
    <dgm:pt modelId="{146545DB-FEB9-48F3-A7CF-9CE44E805614}" type="pres">
      <dgm:prSet presAssocID="{220F38AF-BAFE-4F39-B34B-63A24C00ECE6}" presName="parTxOnlySpace" presStyleCnt="0"/>
      <dgm:spPr/>
    </dgm:pt>
    <dgm:pt modelId="{342F38C0-76A5-4F91-B6ED-21B154230F00}" type="pres">
      <dgm:prSet presAssocID="{EDA7D61A-0F8E-4E01-AA4E-87D1AF569118}" presName="parTxOnly" presStyleLbl="node1" presStyleIdx="3" presStyleCnt="7">
        <dgm:presLayoutVars>
          <dgm:chMax val="0"/>
          <dgm:chPref val="0"/>
          <dgm:bulletEnabled val="1"/>
        </dgm:presLayoutVars>
      </dgm:prSet>
      <dgm:spPr/>
    </dgm:pt>
    <dgm:pt modelId="{B05B7371-B5E9-4B34-8B58-C63C8E4A4839}" type="pres">
      <dgm:prSet presAssocID="{46959428-848B-4440-9ACC-698DBD82CB3E}" presName="parTxOnlySpace" presStyleCnt="0"/>
      <dgm:spPr/>
    </dgm:pt>
    <dgm:pt modelId="{5B58040E-8ECE-48EF-ABCD-F4C58A09A5C8}" type="pres">
      <dgm:prSet presAssocID="{BD5B7E04-B37C-45B3-AEB1-4806E6AF3493}" presName="parTxOnly" presStyleLbl="node1" presStyleIdx="4" presStyleCnt="7">
        <dgm:presLayoutVars>
          <dgm:chMax val="0"/>
          <dgm:chPref val="0"/>
          <dgm:bulletEnabled val="1"/>
        </dgm:presLayoutVars>
      </dgm:prSet>
      <dgm:spPr/>
    </dgm:pt>
    <dgm:pt modelId="{4943C810-36A4-427C-B266-FBEFDF05CAEA}" type="pres">
      <dgm:prSet presAssocID="{A28483EB-BFFE-4E86-BB8C-D9117042FFB3}" presName="parTxOnlySpace" presStyleCnt="0"/>
      <dgm:spPr/>
    </dgm:pt>
    <dgm:pt modelId="{87C310FC-C71E-403C-A127-4EF358F8729B}" type="pres">
      <dgm:prSet presAssocID="{A9E59023-4552-4521-AA00-6CDD919F13B9}" presName="parTxOnly" presStyleLbl="node1" presStyleIdx="5" presStyleCnt="7">
        <dgm:presLayoutVars>
          <dgm:chMax val="0"/>
          <dgm:chPref val="0"/>
          <dgm:bulletEnabled val="1"/>
        </dgm:presLayoutVars>
      </dgm:prSet>
      <dgm:spPr/>
    </dgm:pt>
    <dgm:pt modelId="{6E209953-E8EE-4D0B-A42D-2E2863035CB1}" type="pres">
      <dgm:prSet presAssocID="{326E4F8D-3993-46EC-9CB3-5C6D9627686E}" presName="parTxOnlySpace" presStyleCnt="0"/>
      <dgm:spPr/>
    </dgm:pt>
    <dgm:pt modelId="{17CE3501-6514-47FF-A007-E9582C861C92}" type="pres">
      <dgm:prSet presAssocID="{554CED23-D1BD-4CE7-8A19-CB76F679D4D8}" presName="parTxOnly" presStyleLbl="node1" presStyleIdx="6" presStyleCnt="7">
        <dgm:presLayoutVars>
          <dgm:chMax val="0"/>
          <dgm:chPref val="0"/>
          <dgm:bulletEnabled val="1"/>
        </dgm:presLayoutVars>
      </dgm:prSet>
      <dgm:spPr/>
    </dgm:pt>
  </dgm:ptLst>
  <dgm:cxnLst>
    <dgm:cxn modelId="{C9254002-DC98-4C93-8491-1E8A93A4E2FB}" srcId="{0BA2F424-B84E-4396-AE14-713B42C127C5}" destId="{EF0BAD6D-F339-46BD-BB2E-E57464D0CA10}" srcOrd="2" destOrd="0" parTransId="{B6C99AB9-4C61-4C18-B47F-72B115849038}" sibTransId="{220F38AF-BAFE-4F39-B34B-63A24C00ECE6}"/>
    <dgm:cxn modelId="{BF9FC103-4A03-418E-B2A9-41D534AAD7FF}" type="presOf" srcId="{EDA7D61A-0F8E-4E01-AA4E-87D1AF569118}" destId="{342F38C0-76A5-4F91-B6ED-21B154230F00}" srcOrd="0" destOrd="0" presId="urn:microsoft.com/office/officeart/2005/8/layout/chevron1"/>
    <dgm:cxn modelId="{119A3D0A-86E0-40A2-B3E7-D0C527E3D1BC}" type="presOf" srcId="{EF0BAD6D-F339-46BD-BB2E-E57464D0CA10}" destId="{0A94FD38-D966-40F6-BB12-76EECB968AD0}" srcOrd="0" destOrd="0" presId="urn:microsoft.com/office/officeart/2005/8/layout/chevron1"/>
    <dgm:cxn modelId="{65FE5719-66B3-46A2-82D0-574260FA6871}" srcId="{0BA2F424-B84E-4396-AE14-713B42C127C5}" destId="{554CED23-D1BD-4CE7-8A19-CB76F679D4D8}" srcOrd="6" destOrd="0" parTransId="{5D9E680E-D87B-486B-B20D-12745A083419}" sibTransId="{B5FFBC30-3EB1-4B0D-AF7C-C567EAA79F3D}"/>
    <dgm:cxn modelId="{42D84021-D7AB-4CEC-B6FD-23655808C0DA}" type="presOf" srcId="{0BA2F424-B84E-4396-AE14-713B42C127C5}" destId="{A97913D7-C8C6-4F0B-A435-87D912F8D139}" srcOrd="0" destOrd="0" presId="urn:microsoft.com/office/officeart/2005/8/layout/chevron1"/>
    <dgm:cxn modelId="{1AF16A23-2654-4CF4-855A-FDBEFCBE5BC4}" type="presOf" srcId="{A9E59023-4552-4521-AA00-6CDD919F13B9}" destId="{87C310FC-C71E-403C-A127-4EF358F8729B}" srcOrd="0" destOrd="0" presId="urn:microsoft.com/office/officeart/2005/8/layout/chevron1"/>
    <dgm:cxn modelId="{D24B702E-B364-4FFA-951F-CAE5173D5A84}" type="presOf" srcId="{0AB1E9BA-122D-4C00-A660-B55916B5B6A6}" destId="{83A652C4-43F4-43CA-98CF-7ECE1E78CCDD}" srcOrd="0" destOrd="0" presId="urn:microsoft.com/office/officeart/2005/8/layout/chevron1"/>
    <dgm:cxn modelId="{BA2C9633-AE85-44B8-9534-A9CCFAF441F4}" type="presOf" srcId="{DFA54C29-BCA6-4C90-AADB-90602298413B}" destId="{550734C8-DFE6-439C-98F9-736496D11B4E}" srcOrd="0" destOrd="0" presId="urn:microsoft.com/office/officeart/2005/8/layout/chevron1"/>
    <dgm:cxn modelId="{E3D0A533-DFFB-4DE7-857D-77F029D7C619}" type="presOf" srcId="{BD5B7E04-B37C-45B3-AEB1-4806E6AF3493}" destId="{5B58040E-8ECE-48EF-ABCD-F4C58A09A5C8}" srcOrd="0" destOrd="0" presId="urn:microsoft.com/office/officeart/2005/8/layout/chevron1"/>
    <dgm:cxn modelId="{5D016975-6A8B-4D7E-A2B6-A68140818CFE}" srcId="{0BA2F424-B84E-4396-AE14-713B42C127C5}" destId="{A9E59023-4552-4521-AA00-6CDD919F13B9}" srcOrd="5" destOrd="0" parTransId="{43F535C7-063B-4FEC-ADEC-8B469859FFB5}" sibTransId="{326E4F8D-3993-46EC-9CB3-5C6D9627686E}"/>
    <dgm:cxn modelId="{F205B587-92B5-494C-812E-BFF512E17B4D}" srcId="{0BA2F424-B84E-4396-AE14-713B42C127C5}" destId="{BD5B7E04-B37C-45B3-AEB1-4806E6AF3493}" srcOrd="4" destOrd="0" parTransId="{BE2F3D74-6DBE-425D-92DB-AF97E64042B9}" sibTransId="{A28483EB-BFFE-4E86-BB8C-D9117042FFB3}"/>
    <dgm:cxn modelId="{6D98A8AA-14CA-4705-BD04-A7013204D90D}" type="presOf" srcId="{554CED23-D1BD-4CE7-8A19-CB76F679D4D8}" destId="{17CE3501-6514-47FF-A007-E9582C861C92}" srcOrd="0" destOrd="0" presId="urn:microsoft.com/office/officeart/2005/8/layout/chevron1"/>
    <dgm:cxn modelId="{64A33ABD-8A2A-4681-8696-3DB4A835AEAF}" srcId="{0BA2F424-B84E-4396-AE14-713B42C127C5}" destId="{0AB1E9BA-122D-4C00-A660-B55916B5B6A6}" srcOrd="1" destOrd="0" parTransId="{2DDF114A-E766-436F-B1D8-8DD421A48991}" sibTransId="{DC94C824-97A6-4847-8D50-2F9B5027F8B9}"/>
    <dgm:cxn modelId="{1D96CDD9-919F-489A-BBF7-E19786F00ECB}" srcId="{0BA2F424-B84E-4396-AE14-713B42C127C5}" destId="{DFA54C29-BCA6-4C90-AADB-90602298413B}" srcOrd="0" destOrd="0" parTransId="{3E60820A-0854-4107-8BBB-4E52D67412ED}" sibTransId="{40054CBF-0222-45AF-8611-564BFAAE8E6A}"/>
    <dgm:cxn modelId="{E66F19E9-5034-48CE-8761-3FE609B18C87}" srcId="{0BA2F424-B84E-4396-AE14-713B42C127C5}" destId="{EDA7D61A-0F8E-4E01-AA4E-87D1AF569118}" srcOrd="3" destOrd="0" parTransId="{0A0AD9B1-E917-4DC5-849B-6A8A45F6305D}" sibTransId="{46959428-848B-4440-9ACC-698DBD82CB3E}"/>
    <dgm:cxn modelId="{83A983AB-7DC0-40B0-B080-26CCA695C6C9}" type="presParOf" srcId="{A97913D7-C8C6-4F0B-A435-87D912F8D139}" destId="{550734C8-DFE6-439C-98F9-736496D11B4E}" srcOrd="0" destOrd="0" presId="urn:microsoft.com/office/officeart/2005/8/layout/chevron1"/>
    <dgm:cxn modelId="{E6E270C0-BC64-4483-B0F8-68CD0AF99664}" type="presParOf" srcId="{A97913D7-C8C6-4F0B-A435-87D912F8D139}" destId="{7547C94E-4369-4FC9-9D83-7959B2BEB2D4}" srcOrd="1" destOrd="0" presId="urn:microsoft.com/office/officeart/2005/8/layout/chevron1"/>
    <dgm:cxn modelId="{DB46B6A6-CA19-425B-BC9F-41846E67CBBD}" type="presParOf" srcId="{A97913D7-C8C6-4F0B-A435-87D912F8D139}" destId="{83A652C4-43F4-43CA-98CF-7ECE1E78CCDD}" srcOrd="2" destOrd="0" presId="urn:microsoft.com/office/officeart/2005/8/layout/chevron1"/>
    <dgm:cxn modelId="{D20F3EA4-E38C-4495-B3FD-87213FD98E7D}" type="presParOf" srcId="{A97913D7-C8C6-4F0B-A435-87D912F8D139}" destId="{C795800C-AA1E-45CE-9F0B-3773A9C31846}" srcOrd="3" destOrd="0" presId="urn:microsoft.com/office/officeart/2005/8/layout/chevron1"/>
    <dgm:cxn modelId="{2C9F6626-15CF-42F9-8461-C264780DF9BB}" type="presParOf" srcId="{A97913D7-C8C6-4F0B-A435-87D912F8D139}" destId="{0A94FD38-D966-40F6-BB12-76EECB968AD0}" srcOrd="4" destOrd="0" presId="urn:microsoft.com/office/officeart/2005/8/layout/chevron1"/>
    <dgm:cxn modelId="{02FDF195-DAC5-4060-AB68-94670941C2A7}" type="presParOf" srcId="{A97913D7-C8C6-4F0B-A435-87D912F8D139}" destId="{146545DB-FEB9-48F3-A7CF-9CE44E805614}" srcOrd="5" destOrd="0" presId="urn:microsoft.com/office/officeart/2005/8/layout/chevron1"/>
    <dgm:cxn modelId="{E3296E40-10EB-461E-B483-EE0830D5BDCA}" type="presParOf" srcId="{A97913D7-C8C6-4F0B-A435-87D912F8D139}" destId="{342F38C0-76A5-4F91-B6ED-21B154230F00}" srcOrd="6" destOrd="0" presId="urn:microsoft.com/office/officeart/2005/8/layout/chevron1"/>
    <dgm:cxn modelId="{0566A179-0390-44B9-9244-087742E9D557}" type="presParOf" srcId="{A97913D7-C8C6-4F0B-A435-87D912F8D139}" destId="{B05B7371-B5E9-4B34-8B58-C63C8E4A4839}" srcOrd="7" destOrd="0" presId="urn:microsoft.com/office/officeart/2005/8/layout/chevron1"/>
    <dgm:cxn modelId="{6DB85FF0-4235-4D8D-8E70-C5FAAD14A780}" type="presParOf" srcId="{A97913D7-C8C6-4F0B-A435-87D912F8D139}" destId="{5B58040E-8ECE-48EF-ABCD-F4C58A09A5C8}" srcOrd="8" destOrd="0" presId="urn:microsoft.com/office/officeart/2005/8/layout/chevron1"/>
    <dgm:cxn modelId="{FBA48E72-4FBB-40DC-AF71-B015D9478B8B}" type="presParOf" srcId="{A97913D7-C8C6-4F0B-A435-87D912F8D139}" destId="{4943C810-36A4-427C-B266-FBEFDF05CAEA}" srcOrd="9" destOrd="0" presId="urn:microsoft.com/office/officeart/2005/8/layout/chevron1"/>
    <dgm:cxn modelId="{2122FA5C-A586-430B-9043-C3EC67DC9A5A}" type="presParOf" srcId="{A97913D7-C8C6-4F0B-A435-87D912F8D139}" destId="{87C310FC-C71E-403C-A127-4EF358F8729B}" srcOrd="10" destOrd="0" presId="urn:microsoft.com/office/officeart/2005/8/layout/chevron1"/>
    <dgm:cxn modelId="{023338B7-8A11-4EEE-BE7E-EBD480351835}" type="presParOf" srcId="{A97913D7-C8C6-4F0B-A435-87D912F8D139}" destId="{6E209953-E8EE-4D0B-A42D-2E2863035CB1}" srcOrd="11" destOrd="0" presId="urn:microsoft.com/office/officeart/2005/8/layout/chevron1"/>
    <dgm:cxn modelId="{314894F1-8DB2-450F-A9CE-089D24CF891C}" type="presParOf" srcId="{A97913D7-C8C6-4F0B-A435-87D912F8D139}" destId="{17CE3501-6514-47FF-A007-E9582C861C92}" srcOrd="12" destOrd="0" presId="urn:microsoft.com/office/officeart/2005/8/layout/chevron1"/>
  </dgm:cxnLst>
  <dgm:bg>
    <a:solidFill>
      <a:schemeClr val="bg1"/>
    </a:solid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0BA2F424-B84E-4396-AE14-713B42C127C5}" type="doc">
      <dgm:prSet loTypeId="urn:microsoft.com/office/officeart/2005/8/layout/chevron1" loCatId="process" qsTypeId="urn:microsoft.com/office/officeart/2005/8/quickstyle/simple1" qsCatId="simple" csTypeId="urn:microsoft.com/office/officeart/2005/8/colors/accent1_2" csCatId="accent1" phldr="1"/>
      <dgm:spPr/>
    </dgm:pt>
    <dgm:pt modelId="{DFA54C29-BCA6-4C90-AADB-90602298413B}">
      <dgm:prSet phldrT="[Text]"/>
      <dgm:spPr>
        <a:solidFill>
          <a:srgbClr val="D15A49"/>
        </a:solidFill>
      </dgm:spPr>
      <dgm:t>
        <a:bodyPr/>
        <a:lstStyle/>
        <a:p>
          <a:r>
            <a:rPr lang="en-NZ" dirty="0"/>
            <a:t>Introduction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E60820A-0854-4107-8BBB-4E52D67412ED}" type="parTrans" cxnId="{1D96CDD9-919F-489A-BBF7-E19786F00ECB}">
      <dgm:prSet/>
      <dgm:spPr/>
      <dgm:t>
        <a:bodyPr/>
        <a:lstStyle/>
        <a:p>
          <a:endParaRPr lang="en-NZ"/>
        </a:p>
      </dgm:t>
    </dgm:pt>
    <dgm:pt modelId="{40054CBF-0222-45AF-8611-564BFAAE8E6A}" type="sibTrans" cxnId="{1D96CDD9-919F-489A-BBF7-E19786F00ECB}">
      <dgm:prSet/>
      <dgm:spPr/>
      <dgm:t>
        <a:bodyPr/>
        <a:lstStyle/>
        <a:p>
          <a:endParaRPr lang="en-NZ"/>
        </a:p>
      </dgm:t>
    </dgm:pt>
    <dgm:pt modelId="{0AB1E9BA-122D-4C00-A660-B55916B5B6A6}">
      <dgm:prSet phldrT="[Text]"/>
      <dgm:spPr>
        <a:solidFill>
          <a:srgbClr val="D15A49"/>
        </a:solidFill>
      </dgm:spPr>
      <dgm:t>
        <a:bodyPr/>
        <a:lstStyle/>
        <a:p>
          <a:r>
            <a:rPr lang="en-NZ" dirty="0"/>
            <a:t>First Reading</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DF114A-E766-436F-B1D8-8DD421A48991}" type="parTrans" cxnId="{64A33ABD-8A2A-4681-8696-3DB4A835AEAF}">
      <dgm:prSet/>
      <dgm:spPr/>
      <dgm:t>
        <a:bodyPr/>
        <a:lstStyle/>
        <a:p>
          <a:endParaRPr lang="en-NZ"/>
        </a:p>
      </dgm:t>
    </dgm:pt>
    <dgm:pt modelId="{DC94C824-97A6-4847-8D50-2F9B5027F8B9}" type="sibTrans" cxnId="{64A33ABD-8A2A-4681-8696-3DB4A835AEAF}">
      <dgm:prSet/>
      <dgm:spPr/>
      <dgm:t>
        <a:bodyPr/>
        <a:lstStyle/>
        <a:p>
          <a:endParaRPr lang="en-NZ"/>
        </a:p>
      </dgm:t>
    </dgm:pt>
    <dgm:pt modelId="{EF0BAD6D-F339-46BD-BB2E-E57464D0CA10}">
      <dgm:prSet phldrT="[Text]"/>
      <dgm:spPr>
        <a:solidFill>
          <a:srgbClr val="D15A49"/>
        </a:solidFill>
      </dgm:spPr>
      <dgm:t>
        <a:bodyPr/>
        <a:lstStyle/>
        <a:p>
          <a:r>
            <a:rPr lang="en-NZ" dirty="0"/>
            <a:t>Select committee</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B6C99AB9-4C61-4C18-B47F-72B115849038}" type="parTrans" cxnId="{C9254002-DC98-4C93-8491-1E8A93A4E2FB}">
      <dgm:prSet/>
      <dgm:spPr/>
      <dgm:t>
        <a:bodyPr/>
        <a:lstStyle/>
        <a:p>
          <a:endParaRPr lang="en-NZ"/>
        </a:p>
      </dgm:t>
    </dgm:pt>
    <dgm:pt modelId="{220F38AF-BAFE-4F39-B34B-63A24C00ECE6}" type="sibTrans" cxnId="{C9254002-DC98-4C93-8491-1E8A93A4E2FB}">
      <dgm:prSet/>
      <dgm:spPr/>
      <dgm:t>
        <a:bodyPr/>
        <a:lstStyle/>
        <a:p>
          <a:endParaRPr lang="en-NZ"/>
        </a:p>
      </dgm:t>
    </dgm:pt>
    <dgm:pt modelId="{EDA7D61A-0F8E-4E01-AA4E-87D1AF569118}">
      <dgm:prSet/>
      <dgm:spPr>
        <a:solidFill>
          <a:srgbClr val="D15A49"/>
        </a:solidFill>
      </dgm:spPr>
      <dgm:t>
        <a:bodyPr/>
        <a:lstStyle/>
        <a:p>
          <a:r>
            <a:rPr lang="en-NZ" dirty="0"/>
            <a:t>Second Reading</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0A0AD9B1-E917-4DC5-849B-6A8A45F6305D}" type="parTrans" cxnId="{E66F19E9-5034-48CE-8761-3FE609B18C87}">
      <dgm:prSet/>
      <dgm:spPr/>
      <dgm:t>
        <a:bodyPr/>
        <a:lstStyle/>
        <a:p>
          <a:endParaRPr lang="en-NZ"/>
        </a:p>
      </dgm:t>
    </dgm:pt>
    <dgm:pt modelId="{46959428-848B-4440-9ACC-698DBD82CB3E}" type="sibTrans" cxnId="{E66F19E9-5034-48CE-8761-3FE609B18C87}">
      <dgm:prSet/>
      <dgm:spPr/>
      <dgm:t>
        <a:bodyPr/>
        <a:lstStyle/>
        <a:p>
          <a:endParaRPr lang="en-NZ"/>
        </a:p>
      </dgm:t>
    </dgm:pt>
    <dgm:pt modelId="{BD5B7E04-B37C-45B3-AEB1-4806E6AF3493}">
      <dgm:prSet/>
      <dgm:spPr>
        <a:solidFill>
          <a:srgbClr val="D15A49"/>
        </a:solidFill>
      </dgm:spPr>
      <dgm:t>
        <a:bodyPr/>
        <a:lstStyle/>
        <a:p>
          <a:r>
            <a:rPr lang="en-NZ" dirty="0"/>
            <a:t>Committee of the whole House</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BE2F3D74-6DBE-425D-92DB-AF97E64042B9}" type="parTrans" cxnId="{F205B587-92B5-494C-812E-BFF512E17B4D}">
      <dgm:prSet/>
      <dgm:spPr/>
      <dgm:t>
        <a:bodyPr/>
        <a:lstStyle/>
        <a:p>
          <a:endParaRPr lang="en-NZ"/>
        </a:p>
      </dgm:t>
    </dgm:pt>
    <dgm:pt modelId="{A28483EB-BFFE-4E86-BB8C-D9117042FFB3}" type="sibTrans" cxnId="{F205B587-92B5-494C-812E-BFF512E17B4D}">
      <dgm:prSet/>
      <dgm:spPr/>
      <dgm:t>
        <a:bodyPr/>
        <a:lstStyle/>
        <a:p>
          <a:endParaRPr lang="en-NZ"/>
        </a:p>
      </dgm:t>
    </dgm:pt>
    <dgm:pt modelId="{A9E59023-4552-4521-AA00-6CDD919F13B9}">
      <dgm:prSet/>
      <dgm:spPr>
        <a:solidFill>
          <a:srgbClr val="D15A49"/>
        </a:solidFill>
      </dgm:spPr>
      <dgm:t>
        <a:bodyPr/>
        <a:lstStyle/>
        <a:p>
          <a:r>
            <a:rPr lang="en-NZ" dirty="0"/>
            <a:t>Third Reading</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43F535C7-063B-4FEC-ADEC-8B469859FFB5}" type="parTrans" cxnId="{5D016975-6A8B-4D7E-A2B6-A68140818CFE}">
      <dgm:prSet/>
      <dgm:spPr/>
      <dgm:t>
        <a:bodyPr/>
        <a:lstStyle/>
        <a:p>
          <a:endParaRPr lang="en-NZ"/>
        </a:p>
      </dgm:t>
    </dgm:pt>
    <dgm:pt modelId="{326E4F8D-3993-46EC-9CB3-5C6D9627686E}" type="sibTrans" cxnId="{5D016975-6A8B-4D7E-A2B6-A68140818CFE}">
      <dgm:prSet/>
      <dgm:spPr/>
      <dgm:t>
        <a:bodyPr/>
        <a:lstStyle/>
        <a:p>
          <a:endParaRPr lang="en-NZ"/>
        </a:p>
      </dgm:t>
    </dgm:pt>
    <dgm:pt modelId="{554CED23-D1BD-4CE7-8A19-CB76F679D4D8}">
      <dgm:prSet/>
      <dgm:spPr>
        <a:solidFill>
          <a:schemeClr val="bg2">
            <a:lumMod val="90000"/>
          </a:schemeClr>
        </a:solidFill>
      </dgm:spPr>
      <dgm:t>
        <a:bodyPr/>
        <a:lstStyle/>
        <a:p>
          <a:r>
            <a:rPr lang="en-NZ" dirty="0"/>
            <a:t>Royal Assent</a:t>
          </a: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5D9E680E-D87B-486B-B20D-12745A083419}" type="parTrans" cxnId="{65FE5719-66B3-46A2-82D0-574260FA6871}">
      <dgm:prSet/>
      <dgm:spPr/>
      <dgm:t>
        <a:bodyPr/>
        <a:lstStyle/>
        <a:p>
          <a:endParaRPr lang="en-NZ"/>
        </a:p>
      </dgm:t>
    </dgm:pt>
    <dgm:pt modelId="{B5FFBC30-3EB1-4B0D-AF7C-C567EAA79F3D}" type="sibTrans" cxnId="{65FE5719-66B3-46A2-82D0-574260FA6871}">
      <dgm:prSet/>
      <dgm:spPr/>
      <dgm:t>
        <a:bodyPr/>
        <a:lstStyle/>
        <a:p>
          <a:endParaRPr lang="en-NZ"/>
        </a:p>
      </dgm:t>
    </dgm:pt>
    <dgm:pt modelId="{A97913D7-C8C6-4F0B-A435-87D912F8D139}" type="pres">
      <dgm:prSet presAssocID="{0BA2F424-B84E-4396-AE14-713B42C127C5}" presName="Name0" presStyleCnt="0">
        <dgm:presLayoutVars>
          <dgm:dir/>
          <dgm:animLvl val="lvl"/>
          <dgm:resizeHandles val="exact"/>
        </dgm:presLayoutVars>
      </dgm:prSet>
      <dgm:spPr/>
    </dgm:pt>
    <dgm:pt modelId="{550734C8-DFE6-439C-98F9-736496D11B4E}" type="pres">
      <dgm:prSet presAssocID="{DFA54C29-BCA6-4C90-AADB-90602298413B}" presName="parTxOnly" presStyleLbl="node1" presStyleIdx="0" presStyleCnt="7">
        <dgm:presLayoutVars>
          <dgm:chMax val="0"/>
          <dgm:chPref val="0"/>
          <dgm:bulletEnabled val="1"/>
        </dgm:presLayoutVars>
      </dgm:prSet>
      <dgm:spPr/>
    </dgm:pt>
    <dgm:pt modelId="{7547C94E-4369-4FC9-9D83-7959B2BEB2D4}" type="pres">
      <dgm:prSet presAssocID="{40054CBF-0222-45AF-8611-564BFAAE8E6A}" presName="parTxOnlySpace" presStyleCnt="0"/>
      <dgm:spPr/>
    </dgm:pt>
    <dgm:pt modelId="{83A652C4-43F4-43CA-98CF-7ECE1E78CCDD}" type="pres">
      <dgm:prSet presAssocID="{0AB1E9BA-122D-4C00-A660-B55916B5B6A6}" presName="parTxOnly" presStyleLbl="node1" presStyleIdx="1" presStyleCnt="7">
        <dgm:presLayoutVars>
          <dgm:chMax val="0"/>
          <dgm:chPref val="0"/>
          <dgm:bulletEnabled val="1"/>
        </dgm:presLayoutVars>
      </dgm:prSet>
      <dgm:spPr/>
    </dgm:pt>
    <dgm:pt modelId="{C795800C-AA1E-45CE-9F0B-3773A9C31846}" type="pres">
      <dgm:prSet presAssocID="{DC94C824-97A6-4847-8D50-2F9B5027F8B9}" presName="parTxOnlySpace" presStyleCnt="0"/>
      <dgm:spPr/>
    </dgm:pt>
    <dgm:pt modelId="{0A94FD38-D966-40F6-BB12-76EECB968AD0}" type="pres">
      <dgm:prSet presAssocID="{EF0BAD6D-F339-46BD-BB2E-E57464D0CA10}" presName="parTxOnly" presStyleLbl="node1" presStyleIdx="2" presStyleCnt="7">
        <dgm:presLayoutVars>
          <dgm:chMax val="0"/>
          <dgm:chPref val="0"/>
          <dgm:bulletEnabled val="1"/>
        </dgm:presLayoutVars>
      </dgm:prSet>
      <dgm:spPr/>
    </dgm:pt>
    <dgm:pt modelId="{146545DB-FEB9-48F3-A7CF-9CE44E805614}" type="pres">
      <dgm:prSet presAssocID="{220F38AF-BAFE-4F39-B34B-63A24C00ECE6}" presName="parTxOnlySpace" presStyleCnt="0"/>
      <dgm:spPr/>
    </dgm:pt>
    <dgm:pt modelId="{342F38C0-76A5-4F91-B6ED-21B154230F00}" type="pres">
      <dgm:prSet presAssocID="{EDA7D61A-0F8E-4E01-AA4E-87D1AF569118}" presName="parTxOnly" presStyleLbl="node1" presStyleIdx="3" presStyleCnt="7">
        <dgm:presLayoutVars>
          <dgm:chMax val="0"/>
          <dgm:chPref val="0"/>
          <dgm:bulletEnabled val="1"/>
        </dgm:presLayoutVars>
      </dgm:prSet>
      <dgm:spPr/>
    </dgm:pt>
    <dgm:pt modelId="{B05B7371-B5E9-4B34-8B58-C63C8E4A4839}" type="pres">
      <dgm:prSet presAssocID="{46959428-848B-4440-9ACC-698DBD82CB3E}" presName="parTxOnlySpace" presStyleCnt="0"/>
      <dgm:spPr/>
    </dgm:pt>
    <dgm:pt modelId="{5B58040E-8ECE-48EF-ABCD-F4C58A09A5C8}" type="pres">
      <dgm:prSet presAssocID="{BD5B7E04-B37C-45B3-AEB1-4806E6AF3493}" presName="parTxOnly" presStyleLbl="node1" presStyleIdx="4" presStyleCnt="7">
        <dgm:presLayoutVars>
          <dgm:chMax val="0"/>
          <dgm:chPref val="0"/>
          <dgm:bulletEnabled val="1"/>
        </dgm:presLayoutVars>
      </dgm:prSet>
      <dgm:spPr/>
    </dgm:pt>
    <dgm:pt modelId="{4943C810-36A4-427C-B266-FBEFDF05CAEA}" type="pres">
      <dgm:prSet presAssocID="{A28483EB-BFFE-4E86-BB8C-D9117042FFB3}" presName="parTxOnlySpace" presStyleCnt="0"/>
      <dgm:spPr/>
    </dgm:pt>
    <dgm:pt modelId="{87C310FC-C71E-403C-A127-4EF358F8729B}" type="pres">
      <dgm:prSet presAssocID="{A9E59023-4552-4521-AA00-6CDD919F13B9}" presName="parTxOnly" presStyleLbl="node1" presStyleIdx="5" presStyleCnt="7">
        <dgm:presLayoutVars>
          <dgm:chMax val="0"/>
          <dgm:chPref val="0"/>
          <dgm:bulletEnabled val="1"/>
        </dgm:presLayoutVars>
      </dgm:prSet>
      <dgm:spPr/>
    </dgm:pt>
    <dgm:pt modelId="{6E209953-E8EE-4D0B-A42D-2E2863035CB1}" type="pres">
      <dgm:prSet presAssocID="{326E4F8D-3993-46EC-9CB3-5C6D9627686E}" presName="parTxOnlySpace" presStyleCnt="0"/>
      <dgm:spPr/>
    </dgm:pt>
    <dgm:pt modelId="{17CE3501-6514-47FF-A007-E9582C861C92}" type="pres">
      <dgm:prSet presAssocID="{554CED23-D1BD-4CE7-8A19-CB76F679D4D8}" presName="parTxOnly" presStyleLbl="node1" presStyleIdx="6" presStyleCnt="7">
        <dgm:presLayoutVars>
          <dgm:chMax val="0"/>
          <dgm:chPref val="0"/>
          <dgm:bulletEnabled val="1"/>
        </dgm:presLayoutVars>
      </dgm:prSet>
      <dgm:spPr/>
    </dgm:pt>
  </dgm:ptLst>
  <dgm:cxnLst>
    <dgm:cxn modelId="{C9254002-DC98-4C93-8491-1E8A93A4E2FB}" srcId="{0BA2F424-B84E-4396-AE14-713B42C127C5}" destId="{EF0BAD6D-F339-46BD-BB2E-E57464D0CA10}" srcOrd="2" destOrd="0" parTransId="{B6C99AB9-4C61-4C18-B47F-72B115849038}" sibTransId="{220F38AF-BAFE-4F39-B34B-63A24C00ECE6}"/>
    <dgm:cxn modelId="{BF9FC103-4A03-418E-B2A9-41D534AAD7FF}" type="presOf" srcId="{EDA7D61A-0F8E-4E01-AA4E-87D1AF569118}" destId="{342F38C0-76A5-4F91-B6ED-21B154230F00}" srcOrd="0" destOrd="0" presId="urn:microsoft.com/office/officeart/2005/8/layout/chevron1"/>
    <dgm:cxn modelId="{119A3D0A-86E0-40A2-B3E7-D0C527E3D1BC}" type="presOf" srcId="{EF0BAD6D-F339-46BD-BB2E-E57464D0CA10}" destId="{0A94FD38-D966-40F6-BB12-76EECB968AD0}" srcOrd="0" destOrd="0" presId="urn:microsoft.com/office/officeart/2005/8/layout/chevron1"/>
    <dgm:cxn modelId="{65FE5719-66B3-46A2-82D0-574260FA6871}" srcId="{0BA2F424-B84E-4396-AE14-713B42C127C5}" destId="{554CED23-D1BD-4CE7-8A19-CB76F679D4D8}" srcOrd="6" destOrd="0" parTransId="{5D9E680E-D87B-486B-B20D-12745A083419}" sibTransId="{B5FFBC30-3EB1-4B0D-AF7C-C567EAA79F3D}"/>
    <dgm:cxn modelId="{42D84021-D7AB-4CEC-B6FD-23655808C0DA}" type="presOf" srcId="{0BA2F424-B84E-4396-AE14-713B42C127C5}" destId="{A97913D7-C8C6-4F0B-A435-87D912F8D139}" srcOrd="0" destOrd="0" presId="urn:microsoft.com/office/officeart/2005/8/layout/chevron1"/>
    <dgm:cxn modelId="{1AF16A23-2654-4CF4-855A-FDBEFCBE5BC4}" type="presOf" srcId="{A9E59023-4552-4521-AA00-6CDD919F13B9}" destId="{87C310FC-C71E-403C-A127-4EF358F8729B}" srcOrd="0" destOrd="0" presId="urn:microsoft.com/office/officeart/2005/8/layout/chevron1"/>
    <dgm:cxn modelId="{D24B702E-B364-4FFA-951F-CAE5173D5A84}" type="presOf" srcId="{0AB1E9BA-122D-4C00-A660-B55916B5B6A6}" destId="{83A652C4-43F4-43CA-98CF-7ECE1E78CCDD}" srcOrd="0" destOrd="0" presId="urn:microsoft.com/office/officeart/2005/8/layout/chevron1"/>
    <dgm:cxn modelId="{BA2C9633-AE85-44B8-9534-A9CCFAF441F4}" type="presOf" srcId="{DFA54C29-BCA6-4C90-AADB-90602298413B}" destId="{550734C8-DFE6-439C-98F9-736496D11B4E}" srcOrd="0" destOrd="0" presId="urn:microsoft.com/office/officeart/2005/8/layout/chevron1"/>
    <dgm:cxn modelId="{E3D0A533-DFFB-4DE7-857D-77F029D7C619}" type="presOf" srcId="{BD5B7E04-B37C-45B3-AEB1-4806E6AF3493}" destId="{5B58040E-8ECE-48EF-ABCD-F4C58A09A5C8}" srcOrd="0" destOrd="0" presId="urn:microsoft.com/office/officeart/2005/8/layout/chevron1"/>
    <dgm:cxn modelId="{5D016975-6A8B-4D7E-A2B6-A68140818CFE}" srcId="{0BA2F424-B84E-4396-AE14-713B42C127C5}" destId="{A9E59023-4552-4521-AA00-6CDD919F13B9}" srcOrd="5" destOrd="0" parTransId="{43F535C7-063B-4FEC-ADEC-8B469859FFB5}" sibTransId="{326E4F8D-3993-46EC-9CB3-5C6D9627686E}"/>
    <dgm:cxn modelId="{F205B587-92B5-494C-812E-BFF512E17B4D}" srcId="{0BA2F424-B84E-4396-AE14-713B42C127C5}" destId="{BD5B7E04-B37C-45B3-AEB1-4806E6AF3493}" srcOrd="4" destOrd="0" parTransId="{BE2F3D74-6DBE-425D-92DB-AF97E64042B9}" sibTransId="{A28483EB-BFFE-4E86-BB8C-D9117042FFB3}"/>
    <dgm:cxn modelId="{6D98A8AA-14CA-4705-BD04-A7013204D90D}" type="presOf" srcId="{554CED23-D1BD-4CE7-8A19-CB76F679D4D8}" destId="{17CE3501-6514-47FF-A007-E9582C861C92}" srcOrd="0" destOrd="0" presId="urn:microsoft.com/office/officeart/2005/8/layout/chevron1"/>
    <dgm:cxn modelId="{64A33ABD-8A2A-4681-8696-3DB4A835AEAF}" srcId="{0BA2F424-B84E-4396-AE14-713B42C127C5}" destId="{0AB1E9BA-122D-4C00-A660-B55916B5B6A6}" srcOrd="1" destOrd="0" parTransId="{2DDF114A-E766-436F-B1D8-8DD421A48991}" sibTransId="{DC94C824-97A6-4847-8D50-2F9B5027F8B9}"/>
    <dgm:cxn modelId="{1D96CDD9-919F-489A-BBF7-E19786F00ECB}" srcId="{0BA2F424-B84E-4396-AE14-713B42C127C5}" destId="{DFA54C29-BCA6-4C90-AADB-90602298413B}" srcOrd="0" destOrd="0" parTransId="{3E60820A-0854-4107-8BBB-4E52D67412ED}" sibTransId="{40054CBF-0222-45AF-8611-564BFAAE8E6A}"/>
    <dgm:cxn modelId="{E66F19E9-5034-48CE-8761-3FE609B18C87}" srcId="{0BA2F424-B84E-4396-AE14-713B42C127C5}" destId="{EDA7D61A-0F8E-4E01-AA4E-87D1AF569118}" srcOrd="3" destOrd="0" parTransId="{0A0AD9B1-E917-4DC5-849B-6A8A45F6305D}" sibTransId="{46959428-848B-4440-9ACC-698DBD82CB3E}"/>
    <dgm:cxn modelId="{83A983AB-7DC0-40B0-B080-26CCA695C6C9}" type="presParOf" srcId="{A97913D7-C8C6-4F0B-A435-87D912F8D139}" destId="{550734C8-DFE6-439C-98F9-736496D11B4E}" srcOrd="0" destOrd="0" presId="urn:microsoft.com/office/officeart/2005/8/layout/chevron1"/>
    <dgm:cxn modelId="{E6E270C0-BC64-4483-B0F8-68CD0AF99664}" type="presParOf" srcId="{A97913D7-C8C6-4F0B-A435-87D912F8D139}" destId="{7547C94E-4369-4FC9-9D83-7959B2BEB2D4}" srcOrd="1" destOrd="0" presId="urn:microsoft.com/office/officeart/2005/8/layout/chevron1"/>
    <dgm:cxn modelId="{DB46B6A6-CA19-425B-BC9F-41846E67CBBD}" type="presParOf" srcId="{A97913D7-C8C6-4F0B-A435-87D912F8D139}" destId="{83A652C4-43F4-43CA-98CF-7ECE1E78CCDD}" srcOrd="2" destOrd="0" presId="urn:microsoft.com/office/officeart/2005/8/layout/chevron1"/>
    <dgm:cxn modelId="{D20F3EA4-E38C-4495-B3FD-87213FD98E7D}" type="presParOf" srcId="{A97913D7-C8C6-4F0B-A435-87D912F8D139}" destId="{C795800C-AA1E-45CE-9F0B-3773A9C31846}" srcOrd="3" destOrd="0" presId="urn:microsoft.com/office/officeart/2005/8/layout/chevron1"/>
    <dgm:cxn modelId="{2C9F6626-15CF-42F9-8461-C264780DF9BB}" type="presParOf" srcId="{A97913D7-C8C6-4F0B-A435-87D912F8D139}" destId="{0A94FD38-D966-40F6-BB12-76EECB968AD0}" srcOrd="4" destOrd="0" presId="urn:microsoft.com/office/officeart/2005/8/layout/chevron1"/>
    <dgm:cxn modelId="{02FDF195-DAC5-4060-AB68-94670941C2A7}" type="presParOf" srcId="{A97913D7-C8C6-4F0B-A435-87D912F8D139}" destId="{146545DB-FEB9-48F3-A7CF-9CE44E805614}" srcOrd="5" destOrd="0" presId="urn:microsoft.com/office/officeart/2005/8/layout/chevron1"/>
    <dgm:cxn modelId="{E3296E40-10EB-461E-B483-EE0830D5BDCA}" type="presParOf" srcId="{A97913D7-C8C6-4F0B-A435-87D912F8D139}" destId="{342F38C0-76A5-4F91-B6ED-21B154230F00}" srcOrd="6" destOrd="0" presId="urn:microsoft.com/office/officeart/2005/8/layout/chevron1"/>
    <dgm:cxn modelId="{0566A179-0390-44B9-9244-087742E9D557}" type="presParOf" srcId="{A97913D7-C8C6-4F0B-A435-87D912F8D139}" destId="{B05B7371-B5E9-4B34-8B58-C63C8E4A4839}" srcOrd="7" destOrd="0" presId="urn:microsoft.com/office/officeart/2005/8/layout/chevron1"/>
    <dgm:cxn modelId="{6DB85FF0-4235-4D8D-8E70-C5FAAD14A780}" type="presParOf" srcId="{A97913D7-C8C6-4F0B-A435-87D912F8D139}" destId="{5B58040E-8ECE-48EF-ABCD-F4C58A09A5C8}" srcOrd="8" destOrd="0" presId="urn:microsoft.com/office/officeart/2005/8/layout/chevron1"/>
    <dgm:cxn modelId="{FBA48E72-4FBB-40DC-AF71-B015D9478B8B}" type="presParOf" srcId="{A97913D7-C8C6-4F0B-A435-87D912F8D139}" destId="{4943C810-36A4-427C-B266-FBEFDF05CAEA}" srcOrd="9" destOrd="0" presId="urn:microsoft.com/office/officeart/2005/8/layout/chevron1"/>
    <dgm:cxn modelId="{2122FA5C-A586-430B-9043-C3EC67DC9A5A}" type="presParOf" srcId="{A97913D7-C8C6-4F0B-A435-87D912F8D139}" destId="{87C310FC-C71E-403C-A127-4EF358F8729B}" srcOrd="10" destOrd="0" presId="urn:microsoft.com/office/officeart/2005/8/layout/chevron1"/>
    <dgm:cxn modelId="{023338B7-8A11-4EEE-BE7E-EBD480351835}" type="presParOf" srcId="{A97913D7-C8C6-4F0B-A435-87D912F8D139}" destId="{6E209953-E8EE-4D0B-A42D-2E2863035CB1}" srcOrd="11" destOrd="0" presId="urn:microsoft.com/office/officeart/2005/8/layout/chevron1"/>
    <dgm:cxn modelId="{314894F1-8DB2-450F-A9CE-089D24CF891C}" type="presParOf" srcId="{A97913D7-C8C6-4F0B-A435-87D912F8D139}" destId="{17CE3501-6514-47FF-A007-E9582C861C92}" srcOrd="12" destOrd="0" presId="urn:microsoft.com/office/officeart/2005/8/layout/chevron1"/>
  </dgm:cxnLst>
  <dgm:bg>
    <a:solidFill>
      <a:schemeClr val="bg1"/>
    </a:solidFill>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0BA2F424-B84E-4396-AE14-713B42C127C5}" type="doc">
      <dgm:prSet loTypeId="urn:microsoft.com/office/officeart/2005/8/layout/chevron1" loCatId="process" qsTypeId="urn:microsoft.com/office/officeart/2005/8/quickstyle/simple1" qsCatId="simple" csTypeId="urn:microsoft.com/office/officeart/2005/8/colors/accent1_2" csCatId="accent1" phldr="1"/>
      <dgm:spPr/>
    </dgm:pt>
    <dgm:pt modelId="{DFA54C29-BCA6-4C90-AADB-90602298413B}">
      <dgm:prSet phldrT="[Text]"/>
      <dgm:spPr>
        <a:solidFill>
          <a:srgbClr val="D15A49"/>
        </a:solidFill>
      </dgm:spPr>
      <dgm:t>
        <a:bodyPr/>
        <a:lstStyle/>
        <a:p>
          <a:r>
            <a:rPr lang="en-NZ" dirty="0"/>
            <a:t>Introduction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E60820A-0854-4107-8BBB-4E52D67412ED}" type="parTrans" cxnId="{1D96CDD9-919F-489A-BBF7-E19786F00ECB}">
      <dgm:prSet/>
      <dgm:spPr/>
      <dgm:t>
        <a:bodyPr/>
        <a:lstStyle/>
        <a:p>
          <a:endParaRPr lang="en-NZ"/>
        </a:p>
      </dgm:t>
    </dgm:pt>
    <dgm:pt modelId="{40054CBF-0222-45AF-8611-564BFAAE8E6A}" type="sibTrans" cxnId="{1D96CDD9-919F-489A-BBF7-E19786F00ECB}">
      <dgm:prSet/>
      <dgm:spPr/>
      <dgm:t>
        <a:bodyPr/>
        <a:lstStyle/>
        <a:p>
          <a:endParaRPr lang="en-NZ"/>
        </a:p>
      </dgm:t>
    </dgm:pt>
    <dgm:pt modelId="{0AB1E9BA-122D-4C00-A660-B55916B5B6A6}">
      <dgm:prSet phldrT="[Text]"/>
      <dgm:spPr>
        <a:solidFill>
          <a:srgbClr val="D15A49"/>
        </a:solidFill>
      </dgm:spPr>
      <dgm:t>
        <a:bodyPr/>
        <a:lstStyle/>
        <a:p>
          <a:r>
            <a:rPr lang="en-NZ" dirty="0"/>
            <a:t>First Reading</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DF114A-E766-436F-B1D8-8DD421A48991}" type="parTrans" cxnId="{64A33ABD-8A2A-4681-8696-3DB4A835AEAF}">
      <dgm:prSet/>
      <dgm:spPr/>
      <dgm:t>
        <a:bodyPr/>
        <a:lstStyle/>
        <a:p>
          <a:endParaRPr lang="en-NZ"/>
        </a:p>
      </dgm:t>
    </dgm:pt>
    <dgm:pt modelId="{DC94C824-97A6-4847-8D50-2F9B5027F8B9}" type="sibTrans" cxnId="{64A33ABD-8A2A-4681-8696-3DB4A835AEAF}">
      <dgm:prSet/>
      <dgm:spPr/>
      <dgm:t>
        <a:bodyPr/>
        <a:lstStyle/>
        <a:p>
          <a:endParaRPr lang="en-NZ"/>
        </a:p>
      </dgm:t>
    </dgm:pt>
    <dgm:pt modelId="{EF0BAD6D-F339-46BD-BB2E-E57464D0CA10}">
      <dgm:prSet phldrT="[Text]"/>
      <dgm:spPr>
        <a:solidFill>
          <a:srgbClr val="D15A49"/>
        </a:solidFill>
      </dgm:spPr>
      <dgm:t>
        <a:bodyPr/>
        <a:lstStyle/>
        <a:p>
          <a:r>
            <a:rPr lang="en-NZ" dirty="0"/>
            <a:t>Select committee</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B6C99AB9-4C61-4C18-B47F-72B115849038}" type="parTrans" cxnId="{C9254002-DC98-4C93-8491-1E8A93A4E2FB}">
      <dgm:prSet/>
      <dgm:spPr/>
      <dgm:t>
        <a:bodyPr/>
        <a:lstStyle/>
        <a:p>
          <a:endParaRPr lang="en-NZ"/>
        </a:p>
      </dgm:t>
    </dgm:pt>
    <dgm:pt modelId="{220F38AF-BAFE-4F39-B34B-63A24C00ECE6}" type="sibTrans" cxnId="{C9254002-DC98-4C93-8491-1E8A93A4E2FB}">
      <dgm:prSet/>
      <dgm:spPr/>
      <dgm:t>
        <a:bodyPr/>
        <a:lstStyle/>
        <a:p>
          <a:endParaRPr lang="en-NZ"/>
        </a:p>
      </dgm:t>
    </dgm:pt>
    <dgm:pt modelId="{EDA7D61A-0F8E-4E01-AA4E-87D1AF569118}">
      <dgm:prSet/>
      <dgm:spPr>
        <a:solidFill>
          <a:srgbClr val="D15A49"/>
        </a:solidFill>
      </dgm:spPr>
      <dgm:t>
        <a:bodyPr/>
        <a:lstStyle/>
        <a:p>
          <a:r>
            <a:rPr lang="en-NZ" dirty="0"/>
            <a:t>Second Reading</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0A0AD9B1-E917-4DC5-849B-6A8A45F6305D}" type="parTrans" cxnId="{E66F19E9-5034-48CE-8761-3FE609B18C87}">
      <dgm:prSet/>
      <dgm:spPr/>
      <dgm:t>
        <a:bodyPr/>
        <a:lstStyle/>
        <a:p>
          <a:endParaRPr lang="en-NZ"/>
        </a:p>
      </dgm:t>
    </dgm:pt>
    <dgm:pt modelId="{46959428-848B-4440-9ACC-698DBD82CB3E}" type="sibTrans" cxnId="{E66F19E9-5034-48CE-8761-3FE609B18C87}">
      <dgm:prSet/>
      <dgm:spPr/>
      <dgm:t>
        <a:bodyPr/>
        <a:lstStyle/>
        <a:p>
          <a:endParaRPr lang="en-NZ"/>
        </a:p>
      </dgm:t>
    </dgm:pt>
    <dgm:pt modelId="{BD5B7E04-B37C-45B3-AEB1-4806E6AF3493}">
      <dgm:prSet/>
      <dgm:spPr>
        <a:solidFill>
          <a:srgbClr val="D15A49"/>
        </a:solidFill>
      </dgm:spPr>
      <dgm:t>
        <a:bodyPr/>
        <a:lstStyle/>
        <a:p>
          <a:r>
            <a:rPr lang="en-NZ" dirty="0"/>
            <a:t>Committee of the whole House</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BE2F3D74-6DBE-425D-92DB-AF97E64042B9}" type="parTrans" cxnId="{F205B587-92B5-494C-812E-BFF512E17B4D}">
      <dgm:prSet/>
      <dgm:spPr/>
      <dgm:t>
        <a:bodyPr/>
        <a:lstStyle/>
        <a:p>
          <a:endParaRPr lang="en-NZ"/>
        </a:p>
      </dgm:t>
    </dgm:pt>
    <dgm:pt modelId="{A28483EB-BFFE-4E86-BB8C-D9117042FFB3}" type="sibTrans" cxnId="{F205B587-92B5-494C-812E-BFF512E17B4D}">
      <dgm:prSet/>
      <dgm:spPr/>
      <dgm:t>
        <a:bodyPr/>
        <a:lstStyle/>
        <a:p>
          <a:endParaRPr lang="en-NZ"/>
        </a:p>
      </dgm:t>
    </dgm:pt>
    <dgm:pt modelId="{A9E59023-4552-4521-AA00-6CDD919F13B9}">
      <dgm:prSet/>
      <dgm:spPr>
        <a:solidFill>
          <a:srgbClr val="D15A49"/>
        </a:solidFill>
      </dgm:spPr>
      <dgm:t>
        <a:bodyPr/>
        <a:lstStyle/>
        <a:p>
          <a:r>
            <a:rPr lang="en-NZ" dirty="0"/>
            <a:t>Third Reading</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43F535C7-063B-4FEC-ADEC-8B469859FFB5}" type="parTrans" cxnId="{5D016975-6A8B-4D7E-A2B6-A68140818CFE}">
      <dgm:prSet/>
      <dgm:spPr/>
      <dgm:t>
        <a:bodyPr/>
        <a:lstStyle/>
        <a:p>
          <a:endParaRPr lang="en-NZ"/>
        </a:p>
      </dgm:t>
    </dgm:pt>
    <dgm:pt modelId="{326E4F8D-3993-46EC-9CB3-5C6D9627686E}" type="sibTrans" cxnId="{5D016975-6A8B-4D7E-A2B6-A68140818CFE}">
      <dgm:prSet/>
      <dgm:spPr/>
      <dgm:t>
        <a:bodyPr/>
        <a:lstStyle/>
        <a:p>
          <a:endParaRPr lang="en-NZ"/>
        </a:p>
      </dgm:t>
    </dgm:pt>
    <dgm:pt modelId="{554CED23-D1BD-4CE7-8A19-CB76F679D4D8}">
      <dgm:prSet/>
      <dgm:spPr>
        <a:solidFill>
          <a:schemeClr val="bg2">
            <a:lumMod val="90000"/>
          </a:schemeClr>
        </a:solidFill>
      </dgm:spPr>
      <dgm:t>
        <a:bodyPr/>
        <a:lstStyle/>
        <a:p>
          <a:r>
            <a:rPr lang="en-NZ" dirty="0"/>
            <a:t>Royal Assent</a:t>
          </a: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5D9E680E-D87B-486B-B20D-12745A083419}" type="parTrans" cxnId="{65FE5719-66B3-46A2-82D0-574260FA6871}">
      <dgm:prSet/>
      <dgm:spPr/>
      <dgm:t>
        <a:bodyPr/>
        <a:lstStyle/>
        <a:p>
          <a:endParaRPr lang="en-NZ"/>
        </a:p>
      </dgm:t>
    </dgm:pt>
    <dgm:pt modelId="{B5FFBC30-3EB1-4B0D-AF7C-C567EAA79F3D}" type="sibTrans" cxnId="{65FE5719-66B3-46A2-82D0-574260FA6871}">
      <dgm:prSet/>
      <dgm:spPr/>
      <dgm:t>
        <a:bodyPr/>
        <a:lstStyle/>
        <a:p>
          <a:endParaRPr lang="en-NZ"/>
        </a:p>
      </dgm:t>
    </dgm:pt>
    <dgm:pt modelId="{A97913D7-C8C6-4F0B-A435-87D912F8D139}" type="pres">
      <dgm:prSet presAssocID="{0BA2F424-B84E-4396-AE14-713B42C127C5}" presName="Name0" presStyleCnt="0">
        <dgm:presLayoutVars>
          <dgm:dir/>
          <dgm:animLvl val="lvl"/>
          <dgm:resizeHandles val="exact"/>
        </dgm:presLayoutVars>
      </dgm:prSet>
      <dgm:spPr/>
    </dgm:pt>
    <dgm:pt modelId="{550734C8-DFE6-439C-98F9-736496D11B4E}" type="pres">
      <dgm:prSet presAssocID="{DFA54C29-BCA6-4C90-AADB-90602298413B}" presName="parTxOnly" presStyleLbl="node1" presStyleIdx="0" presStyleCnt="7">
        <dgm:presLayoutVars>
          <dgm:chMax val="0"/>
          <dgm:chPref val="0"/>
          <dgm:bulletEnabled val="1"/>
        </dgm:presLayoutVars>
      </dgm:prSet>
      <dgm:spPr/>
    </dgm:pt>
    <dgm:pt modelId="{7547C94E-4369-4FC9-9D83-7959B2BEB2D4}" type="pres">
      <dgm:prSet presAssocID="{40054CBF-0222-45AF-8611-564BFAAE8E6A}" presName="parTxOnlySpace" presStyleCnt="0"/>
      <dgm:spPr/>
    </dgm:pt>
    <dgm:pt modelId="{83A652C4-43F4-43CA-98CF-7ECE1E78CCDD}" type="pres">
      <dgm:prSet presAssocID="{0AB1E9BA-122D-4C00-A660-B55916B5B6A6}" presName="parTxOnly" presStyleLbl="node1" presStyleIdx="1" presStyleCnt="7">
        <dgm:presLayoutVars>
          <dgm:chMax val="0"/>
          <dgm:chPref val="0"/>
          <dgm:bulletEnabled val="1"/>
        </dgm:presLayoutVars>
      </dgm:prSet>
      <dgm:spPr/>
    </dgm:pt>
    <dgm:pt modelId="{C795800C-AA1E-45CE-9F0B-3773A9C31846}" type="pres">
      <dgm:prSet presAssocID="{DC94C824-97A6-4847-8D50-2F9B5027F8B9}" presName="parTxOnlySpace" presStyleCnt="0"/>
      <dgm:spPr/>
    </dgm:pt>
    <dgm:pt modelId="{0A94FD38-D966-40F6-BB12-76EECB968AD0}" type="pres">
      <dgm:prSet presAssocID="{EF0BAD6D-F339-46BD-BB2E-E57464D0CA10}" presName="parTxOnly" presStyleLbl="node1" presStyleIdx="2" presStyleCnt="7">
        <dgm:presLayoutVars>
          <dgm:chMax val="0"/>
          <dgm:chPref val="0"/>
          <dgm:bulletEnabled val="1"/>
        </dgm:presLayoutVars>
      </dgm:prSet>
      <dgm:spPr/>
    </dgm:pt>
    <dgm:pt modelId="{146545DB-FEB9-48F3-A7CF-9CE44E805614}" type="pres">
      <dgm:prSet presAssocID="{220F38AF-BAFE-4F39-B34B-63A24C00ECE6}" presName="parTxOnlySpace" presStyleCnt="0"/>
      <dgm:spPr/>
    </dgm:pt>
    <dgm:pt modelId="{342F38C0-76A5-4F91-B6ED-21B154230F00}" type="pres">
      <dgm:prSet presAssocID="{EDA7D61A-0F8E-4E01-AA4E-87D1AF569118}" presName="parTxOnly" presStyleLbl="node1" presStyleIdx="3" presStyleCnt="7">
        <dgm:presLayoutVars>
          <dgm:chMax val="0"/>
          <dgm:chPref val="0"/>
          <dgm:bulletEnabled val="1"/>
        </dgm:presLayoutVars>
      </dgm:prSet>
      <dgm:spPr/>
    </dgm:pt>
    <dgm:pt modelId="{B05B7371-B5E9-4B34-8B58-C63C8E4A4839}" type="pres">
      <dgm:prSet presAssocID="{46959428-848B-4440-9ACC-698DBD82CB3E}" presName="parTxOnlySpace" presStyleCnt="0"/>
      <dgm:spPr/>
    </dgm:pt>
    <dgm:pt modelId="{5B58040E-8ECE-48EF-ABCD-F4C58A09A5C8}" type="pres">
      <dgm:prSet presAssocID="{BD5B7E04-B37C-45B3-AEB1-4806E6AF3493}" presName="parTxOnly" presStyleLbl="node1" presStyleIdx="4" presStyleCnt="7">
        <dgm:presLayoutVars>
          <dgm:chMax val="0"/>
          <dgm:chPref val="0"/>
          <dgm:bulletEnabled val="1"/>
        </dgm:presLayoutVars>
      </dgm:prSet>
      <dgm:spPr/>
    </dgm:pt>
    <dgm:pt modelId="{4943C810-36A4-427C-B266-FBEFDF05CAEA}" type="pres">
      <dgm:prSet presAssocID="{A28483EB-BFFE-4E86-BB8C-D9117042FFB3}" presName="parTxOnlySpace" presStyleCnt="0"/>
      <dgm:spPr/>
    </dgm:pt>
    <dgm:pt modelId="{87C310FC-C71E-403C-A127-4EF358F8729B}" type="pres">
      <dgm:prSet presAssocID="{A9E59023-4552-4521-AA00-6CDD919F13B9}" presName="parTxOnly" presStyleLbl="node1" presStyleIdx="5" presStyleCnt="7">
        <dgm:presLayoutVars>
          <dgm:chMax val="0"/>
          <dgm:chPref val="0"/>
          <dgm:bulletEnabled val="1"/>
        </dgm:presLayoutVars>
      </dgm:prSet>
      <dgm:spPr/>
    </dgm:pt>
    <dgm:pt modelId="{6E209953-E8EE-4D0B-A42D-2E2863035CB1}" type="pres">
      <dgm:prSet presAssocID="{326E4F8D-3993-46EC-9CB3-5C6D9627686E}" presName="parTxOnlySpace" presStyleCnt="0"/>
      <dgm:spPr/>
    </dgm:pt>
    <dgm:pt modelId="{17CE3501-6514-47FF-A007-E9582C861C92}" type="pres">
      <dgm:prSet presAssocID="{554CED23-D1BD-4CE7-8A19-CB76F679D4D8}" presName="parTxOnly" presStyleLbl="node1" presStyleIdx="6" presStyleCnt="7">
        <dgm:presLayoutVars>
          <dgm:chMax val="0"/>
          <dgm:chPref val="0"/>
          <dgm:bulletEnabled val="1"/>
        </dgm:presLayoutVars>
      </dgm:prSet>
      <dgm:spPr/>
    </dgm:pt>
  </dgm:ptLst>
  <dgm:cxnLst>
    <dgm:cxn modelId="{C9254002-DC98-4C93-8491-1E8A93A4E2FB}" srcId="{0BA2F424-B84E-4396-AE14-713B42C127C5}" destId="{EF0BAD6D-F339-46BD-BB2E-E57464D0CA10}" srcOrd="2" destOrd="0" parTransId="{B6C99AB9-4C61-4C18-B47F-72B115849038}" sibTransId="{220F38AF-BAFE-4F39-B34B-63A24C00ECE6}"/>
    <dgm:cxn modelId="{BF9FC103-4A03-418E-B2A9-41D534AAD7FF}" type="presOf" srcId="{EDA7D61A-0F8E-4E01-AA4E-87D1AF569118}" destId="{342F38C0-76A5-4F91-B6ED-21B154230F00}" srcOrd="0" destOrd="0" presId="urn:microsoft.com/office/officeart/2005/8/layout/chevron1"/>
    <dgm:cxn modelId="{119A3D0A-86E0-40A2-B3E7-D0C527E3D1BC}" type="presOf" srcId="{EF0BAD6D-F339-46BD-BB2E-E57464D0CA10}" destId="{0A94FD38-D966-40F6-BB12-76EECB968AD0}" srcOrd="0" destOrd="0" presId="urn:microsoft.com/office/officeart/2005/8/layout/chevron1"/>
    <dgm:cxn modelId="{65FE5719-66B3-46A2-82D0-574260FA6871}" srcId="{0BA2F424-B84E-4396-AE14-713B42C127C5}" destId="{554CED23-D1BD-4CE7-8A19-CB76F679D4D8}" srcOrd="6" destOrd="0" parTransId="{5D9E680E-D87B-486B-B20D-12745A083419}" sibTransId="{B5FFBC30-3EB1-4B0D-AF7C-C567EAA79F3D}"/>
    <dgm:cxn modelId="{42D84021-D7AB-4CEC-B6FD-23655808C0DA}" type="presOf" srcId="{0BA2F424-B84E-4396-AE14-713B42C127C5}" destId="{A97913D7-C8C6-4F0B-A435-87D912F8D139}" srcOrd="0" destOrd="0" presId="urn:microsoft.com/office/officeart/2005/8/layout/chevron1"/>
    <dgm:cxn modelId="{1AF16A23-2654-4CF4-855A-FDBEFCBE5BC4}" type="presOf" srcId="{A9E59023-4552-4521-AA00-6CDD919F13B9}" destId="{87C310FC-C71E-403C-A127-4EF358F8729B}" srcOrd="0" destOrd="0" presId="urn:microsoft.com/office/officeart/2005/8/layout/chevron1"/>
    <dgm:cxn modelId="{D24B702E-B364-4FFA-951F-CAE5173D5A84}" type="presOf" srcId="{0AB1E9BA-122D-4C00-A660-B55916B5B6A6}" destId="{83A652C4-43F4-43CA-98CF-7ECE1E78CCDD}" srcOrd="0" destOrd="0" presId="urn:microsoft.com/office/officeart/2005/8/layout/chevron1"/>
    <dgm:cxn modelId="{BA2C9633-AE85-44B8-9534-A9CCFAF441F4}" type="presOf" srcId="{DFA54C29-BCA6-4C90-AADB-90602298413B}" destId="{550734C8-DFE6-439C-98F9-736496D11B4E}" srcOrd="0" destOrd="0" presId="urn:microsoft.com/office/officeart/2005/8/layout/chevron1"/>
    <dgm:cxn modelId="{E3D0A533-DFFB-4DE7-857D-77F029D7C619}" type="presOf" srcId="{BD5B7E04-B37C-45B3-AEB1-4806E6AF3493}" destId="{5B58040E-8ECE-48EF-ABCD-F4C58A09A5C8}" srcOrd="0" destOrd="0" presId="urn:microsoft.com/office/officeart/2005/8/layout/chevron1"/>
    <dgm:cxn modelId="{5D016975-6A8B-4D7E-A2B6-A68140818CFE}" srcId="{0BA2F424-B84E-4396-AE14-713B42C127C5}" destId="{A9E59023-4552-4521-AA00-6CDD919F13B9}" srcOrd="5" destOrd="0" parTransId="{43F535C7-063B-4FEC-ADEC-8B469859FFB5}" sibTransId="{326E4F8D-3993-46EC-9CB3-5C6D9627686E}"/>
    <dgm:cxn modelId="{F205B587-92B5-494C-812E-BFF512E17B4D}" srcId="{0BA2F424-B84E-4396-AE14-713B42C127C5}" destId="{BD5B7E04-B37C-45B3-AEB1-4806E6AF3493}" srcOrd="4" destOrd="0" parTransId="{BE2F3D74-6DBE-425D-92DB-AF97E64042B9}" sibTransId="{A28483EB-BFFE-4E86-BB8C-D9117042FFB3}"/>
    <dgm:cxn modelId="{6D98A8AA-14CA-4705-BD04-A7013204D90D}" type="presOf" srcId="{554CED23-D1BD-4CE7-8A19-CB76F679D4D8}" destId="{17CE3501-6514-47FF-A007-E9582C861C92}" srcOrd="0" destOrd="0" presId="urn:microsoft.com/office/officeart/2005/8/layout/chevron1"/>
    <dgm:cxn modelId="{64A33ABD-8A2A-4681-8696-3DB4A835AEAF}" srcId="{0BA2F424-B84E-4396-AE14-713B42C127C5}" destId="{0AB1E9BA-122D-4C00-A660-B55916B5B6A6}" srcOrd="1" destOrd="0" parTransId="{2DDF114A-E766-436F-B1D8-8DD421A48991}" sibTransId="{DC94C824-97A6-4847-8D50-2F9B5027F8B9}"/>
    <dgm:cxn modelId="{1D96CDD9-919F-489A-BBF7-E19786F00ECB}" srcId="{0BA2F424-B84E-4396-AE14-713B42C127C5}" destId="{DFA54C29-BCA6-4C90-AADB-90602298413B}" srcOrd="0" destOrd="0" parTransId="{3E60820A-0854-4107-8BBB-4E52D67412ED}" sibTransId="{40054CBF-0222-45AF-8611-564BFAAE8E6A}"/>
    <dgm:cxn modelId="{E66F19E9-5034-48CE-8761-3FE609B18C87}" srcId="{0BA2F424-B84E-4396-AE14-713B42C127C5}" destId="{EDA7D61A-0F8E-4E01-AA4E-87D1AF569118}" srcOrd="3" destOrd="0" parTransId="{0A0AD9B1-E917-4DC5-849B-6A8A45F6305D}" sibTransId="{46959428-848B-4440-9ACC-698DBD82CB3E}"/>
    <dgm:cxn modelId="{83A983AB-7DC0-40B0-B080-26CCA695C6C9}" type="presParOf" srcId="{A97913D7-C8C6-4F0B-A435-87D912F8D139}" destId="{550734C8-DFE6-439C-98F9-736496D11B4E}" srcOrd="0" destOrd="0" presId="urn:microsoft.com/office/officeart/2005/8/layout/chevron1"/>
    <dgm:cxn modelId="{E6E270C0-BC64-4483-B0F8-68CD0AF99664}" type="presParOf" srcId="{A97913D7-C8C6-4F0B-A435-87D912F8D139}" destId="{7547C94E-4369-4FC9-9D83-7959B2BEB2D4}" srcOrd="1" destOrd="0" presId="urn:microsoft.com/office/officeart/2005/8/layout/chevron1"/>
    <dgm:cxn modelId="{DB46B6A6-CA19-425B-BC9F-41846E67CBBD}" type="presParOf" srcId="{A97913D7-C8C6-4F0B-A435-87D912F8D139}" destId="{83A652C4-43F4-43CA-98CF-7ECE1E78CCDD}" srcOrd="2" destOrd="0" presId="urn:microsoft.com/office/officeart/2005/8/layout/chevron1"/>
    <dgm:cxn modelId="{D20F3EA4-E38C-4495-B3FD-87213FD98E7D}" type="presParOf" srcId="{A97913D7-C8C6-4F0B-A435-87D912F8D139}" destId="{C795800C-AA1E-45CE-9F0B-3773A9C31846}" srcOrd="3" destOrd="0" presId="urn:microsoft.com/office/officeart/2005/8/layout/chevron1"/>
    <dgm:cxn modelId="{2C9F6626-15CF-42F9-8461-C264780DF9BB}" type="presParOf" srcId="{A97913D7-C8C6-4F0B-A435-87D912F8D139}" destId="{0A94FD38-D966-40F6-BB12-76EECB968AD0}" srcOrd="4" destOrd="0" presId="urn:microsoft.com/office/officeart/2005/8/layout/chevron1"/>
    <dgm:cxn modelId="{02FDF195-DAC5-4060-AB68-94670941C2A7}" type="presParOf" srcId="{A97913D7-C8C6-4F0B-A435-87D912F8D139}" destId="{146545DB-FEB9-48F3-A7CF-9CE44E805614}" srcOrd="5" destOrd="0" presId="urn:microsoft.com/office/officeart/2005/8/layout/chevron1"/>
    <dgm:cxn modelId="{E3296E40-10EB-461E-B483-EE0830D5BDCA}" type="presParOf" srcId="{A97913D7-C8C6-4F0B-A435-87D912F8D139}" destId="{342F38C0-76A5-4F91-B6ED-21B154230F00}" srcOrd="6" destOrd="0" presId="urn:microsoft.com/office/officeart/2005/8/layout/chevron1"/>
    <dgm:cxn modelId="{0566A179-0390-44B9-9244-087742E9D557}" type="presParOf" srcId="{A97913D7-C8C6-4F0B-A435-87D912F8D139}" destId="{B05B7371-B5E9-4B34-8B58-C63C8E4A4839}" srcOrd="7" destOrd="0" presId="urn:microsoft.com/office/officeart/2005/8/layout/chevron1"/>
    <dgm:cxn modelId="{6DB85FF0-4235-4D8D-8E70-C5FAAD14A780}" type="presParOf" srcId="{A97913D7-C8C6-4F0B-A435-87D912F8D139}" destId="{5B58040E-8ECE-48EF-ABCD-F4C58A09A5C8}" srcOrd="8" destOrd="0" presId="urn:microsoft.com/office/officeart/2005/8/layout/chevron1"/>
    <dgm:cxn modelId="{FBA48E72-4FBB-40DC-AF71-B015D9478B8B}" type="presParOf" srcId="{A97913D7-C8C6-4F0B-A435-87D912F8D139}" destId="{4943C810-36A4-427C-B266-FBEFDF05CAEA}" srcOrd="9" destOrd="0" presId="urn:microsoft.com/office/officeart/2005/8/layout/chevron1"/>
    <dgm:cxn modelId="{2122FA5C-A586-430B-9043-C3EC67DC9A5A}" type="presParOf" srcId="{A97913D7-C8C6-4F0B-A435-87D912F8D139}" destId="{87C310FC-C71E-403C-A127-4EF358F8729B}" srcOrd="10" destOrd="0" presId="urn:microsoft.com/office/officeart/2005/8/layout/chevron1"/>
    <dgm:cxn modelId="{023338B7-8A11-4EEE-BE7E-EBD480351835}" type="presParOf" srcId="{A97913D7-C8C6-4F0B-A435-87D912F8D139}" destId="{6E209953-E8EE-4D0B-A42D-2E2863035CB1}" srcOrd="11" destOrd="0" presId="urn:microsoft.com/office/officeart/2005/8/layout/chevron1"/>
    <dgm:cxn modelId="{314894F1-8DB2-450F-A9CE-089D24CF891C}" type="presParOf" srcId="{A97913D7-C8C6-4F0B-A435-87D912F8D139}" destId="{17CE3501-6514-47FF-A007-E9582C861C92}" srcOrd="12" destOrd="0" presId="urn:microsoft.com/office/officeart/2005/8/layout/chevron1"/>
  </dgm:cxnLst>
  <dgm:bg>
    <a:solidFill>
      <a:schemeClr val="bg1"/>
    </a:solidFill>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0BA2F424-B84E-4396-AE14-713B42C127C5}" type="doc">
      <dgm:prSet loTypeId="urn:microsoft.com/office/officeart/2005/8/layout/chevron1" loCatId="process" qsTypeId="urn:microsoft.com/office/officeart/2005/8/quickstyle/simple1" qsCatId="simple" csTypeId="urn:microsoft.com/office/officeart/2005/8/colors/accent1_2" csCatId="accent1" phldr="1"/>
      <dgm:spPr/>
    </dgm:pt>
    <dgm:pt modelId="{DFA54C29-BCA6-4C90-AADB-90602298413B}">
      <dgm:prSet phldrT="[Text]"/>
      <dgm:spPr>
        <a:solidFill>
          <a:srgbClr val="D15A49"/>
        </a:solidFill>
      </dgm:spPr>
      <dgm:t>
        <a:bodyPr/>
        <a:lstStyle/>
        <a:p>
          <a:r>
            <a:rPr lang="en-NZ" dirty="0"/>
            <a:t>Introduction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E60820A-0854-4107-8BBB-4E52D67412ED}" type="parTrans" cxnId="{1D96CDD9-919F-489A-BBF7-E19786F00ECB}">
      <dgm:prSet/>
      <dgm:spPr/>
      <dgm:t>
        <a:bodyPr/>
        <a:lstStyle/>
        <a:p>
          <a:endParaRPr lang="en-NZ"/>
        </a:p>
      </dgm:t>
    </dgm:pt>
    <dgm:pt modelId="{40054CBF-0222-45AF-8611-564BFAAE8E6A}" type="sibTrans" cxnId="{1D96CDD9-919F-489A-BBF7-E19786F00ECB}">
      <dgm:prSet/>
      <dgm:spPr/>
      <dgm:t>
        <a:bodyPr/>
        <a:lstStyle/>
        <a:p>
          <a:endParaRPr lang="en-NZ"/>
        </a:p>
      </dgm:t>
    </dgm:pt>
    <dgm:pt modelId="{0AB1E9BA-122D-4C00-A660-B55916B5B6A6}">
      <dgm:prSet phldrT="[Text]"/>
      <dgm:spPr>
        <a:solidFill>
          <a:srgbClr val="D15A49"/>
        </a:solidFill>
      </dgm:spPr>
      <dgm:t>
        <a:bodyPr/>
        <a:lstStyle/>
        <a:p>
          <a:r>
            <a:rPr lang="en-NZ" dirty="0"/>
            <a:t>First Reading</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DF114A-E766-436F-B1D8-8DD421A48991}" type="parTrans" cxnId="{64A33ABD-8A2A-4681-8696-3DB4A835AEAF}">
      <dgm:prSet/>
      <dgm:spPr/>
      <dgm:t>
        <a:bodyPr/>
        <a:lstStyle/>
        <a:p>
          <a:endParaRPr lang="en-NZ"/>
        </a:p>
      </dgm:t>
    </dgm:pt>
    <dgm:pt modelId="{DC94C824-97A6-4847-8D50-2F9B5027F8B9}" type="sibTrans" cxnId="{64A33ABD-8A2A-4681-8696-3DB4A835AEAF}">
      <dgm:prSet/>
      <dgm:spPr/>
      <dgm:t>
        <a:bodyPr/>
        <a:lstStyle/>
        <a:p>
          <a:endParaRPr lang="en-NZ"/>
        </a:p>
      </dgm:t>
    </dgm:pt>
    <dgm:pt modelId="{EF0BAD6D-F339-46BD-BB2E-E57464D0CA10}">
      <dgm:prSet phldrT="[Text]"/>
      <dgm:spPr>
        <a:solidFill>
          <a:srgbClr val="D15A49"/>
        </a:solidFill>
      </dgm:spPr>
      <dgm:t>
        <a:bodyPr/>
        <a:lstStyle/>
        <a:p>
          <a:r>
            <a:rPr lang="en-NZ" dirty="0"/>
            <a:t>Select committee</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B6C99AB9-4C61-4C18-B47F-72B115849038}" type="parTrans" cxnId="{C9254002-DC98-4C93-8491-1E8A93A4E2FB}">
      <dgm:prSet/>
      <dgm:spPr/>
      <dgm:t>
        <a:bodyPr/>
        <a:lstStyle/>
        <a:p>
          <a:endParaRPr lang="en-NZ"/>
        </a:p>
      </dgm:t>
    </dgm:pt>
    <dgm:pt modelId="{220F38AF-BAFE-4F39-B34B-63A24C00ECE6}" type="sibTrans" cxnId="{C9254002-DC98-4C93-8491-1E8A93A4E2FB}">
      <dgm:prSet/>
      <dgm:spPr/>
      <dgm:t>
        <a:bodyPr/>
        <a:lstStyle/>
        <a:p>
          <a:endParaRPr lang="en-NZ"/>
        </a:p>
      </dgm:t>
    </dgm:pt>
    <dgm:pt modelId="{EDA7D61A-0F8E-4E01-AA4E-87D1AF569118}">
      <dgm:prSet/>
      <dgm:spPr>
        <a:solidFill>
          <a:srgbClr val="D15A49"/>
        </a:solidFill>
      </dgm:spPr>
      <dgm:t>
        <a:bodyPr/>
        <a:lstStyle/>
        <a:p>
          <a:r>
            <a:rPr lang="en-NZ" dirty="0"/>
            <a:t>Second Reading</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0A0AD9B1-E917-4DC5-849B-6A8A45F6305D}" type="parTrans" cxnId="{E66F19E9-5034-48CE-8761-3FE609B18C87}">
      <dgm:prSet/>
      <dgm:spPr/>
      <dgm:t>
        <a:bodyPr/>
        <a:lstStyle/>
        <a:p>
          <a:endParaRPr lang="en-NZ"/>
        </a:p>
      </dgm:t>
    </dgm:pt>
    <dgm:pt modelId="{46959428-848B-4440-9ACC-698DBD82CB3E}" type="sibTrans" cxnId="{E66F19E9-5034-48CE-8761-3FE609B18C87}">
      <dgm:prSet/>
      <dgm:spPr/>
      <dgm:t>
        <a:bodyPr/>
        <a:lstStyle/>
        <a:p>
          <a:endParaRPr lang="en-NZ"/>
        </a:p>
      </dgm:t>
    </dgm:pt>
    <dgm:pt modelId="{BD5B7E04-B37C-45B3-AEB1-4806E6AF3493}">
      <dgm:prSet/>
      <dgm:spPr>
        <a:solidFill>
          <a:srgbClr val="D15A49"/>
        </a:solidFill>
      </dgm:spPr>
      <dgm:t>
        <a:bodyPr/>
        <a:lstStyle/>
        <a:p>
          <a:r>
            <a:rPr lang="en-NZ" dirty="0"/>
            <a:t>Committee of the whole House</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BE2F3D74-6DBE-425D-92DB-AF97E64042B9}" type="parTrans" cxnId="{F205B587-92B5-494C-812E-BFF512E17B4D}">
      <dgm:prSet/>
      <dgm:spPr/>
      <dgm:t>
        <a:bodyPr/>
        <a:lstStyle/>
        <a:p>
          <a:endParaRPr lang="en-NZ"/>
        </a:p>
      </dgm:t>
    </dgm:pt>
    <dgm:pt modelId="{A28483EB-BFFE-4E86-BB8C-D9117042FFB3}" type="sibTrans" cxnId="{F205B587-92B5-494C-812E-BFF512E17B4D}">
      <dgm:prSet/>
      <dgm:spPr/>
      <dgm:t>
        <a:bodyPr/>
        <a:lstStyle/>
        <a:p>
          <a:endParaRPr lang="en-NZ"/>
        </a:p>
      </dgm:t>
    </dgm:pt>
    <dgm:pt modelId="{A9E59023-4552-4521-AA00-6CDD919F13B9}">
      <dgm:prSet/>
      <dgm:spPr>
        <a:solidFill>
          <a:srgbClr val="D15A49"/>
        </a:solidFill>
      </dgm:spPr>
      <dgm:t>
        <a:bodyPr/>
        <a:lstStyle/>
        <a:p>
          <a:r>
            <a:rPr lang="en-NZ" dirty="0"/>
            <a:t>Third Reading</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43F535C7-063B-4FEC-ADEC-8B469859FFB5}" type="parTrans" cxnId="{5D016975-6A8B-4D7E-A2B6-A68140818CFE}">
      <dgm:prSet/>
      <dgm:spPr/>
      <dgm:t>
        <a:bodyPr/>
        <a:lstStyle/>
        <a:p>
          <a:endParaRPr lang="en-NZ"/>
        </a:p>
      </dgm:t>
    </dgm:pt>
    <dgm:pt modelId="{326E4F8D-3993-46EC-9CB3-5C6D9627686E}" type="sibTrans" cxnId="{5D016975-6A8B-4D7E-A2B6-A68140818CFE}">
      <dgm:prSet/>
      <dgm:spPr/>
      <dgm:t>
        <a:bodyPr/>
        <a:lstStyle/>
        <a:p>
          <a:endParaRPr lang="en-NZ"/>
        </a:p>
      </dgm:t>
    </dgm:pt>
    <dgm:pt modelId="{554CED23-D1BD-4CE7-8A19-CB76F679D4D8}">
      <dgm:prSet/>
      <dgm:spPr>
        <a:solidFill>
          <a:srgbClr val="D15A49"/>
        </a:solidFill>
      </dgm:spPr>
      <dgm:t>
        <a:bodyPr/>
        <a:lstStyle/>
        <a:p>
          <a:r>
            <a:rPr lang="en-NZ" dirty="0"/>
            <a:t>Royal Assent</a:t>
          </a: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5D9E680E-D87B-486B-B20D-12745A083419}" type="parTrans" cxnId="{65FE5719-66B3-46A2-82D0-574260FA6871}">
      <dgm:prSet/>
      <dgm:spPr/>
      <dgm:t>
        <a:bodyPr/>
        <a:lstStyle/>
        <a:p>
          <a:endParaRPr lang="en-NZ"/>
        </a:p>
      </dgm:t>
    </dgm:pt>
    <dgm:pt modelId="{B5FFBC30-3EB1-4B0D-AF7C-C567EAA79F3D}" type="sibTrans" cxnId="{65FE5719-66B3-46A2-82D0-574260FA6871}">
      <dgm:prSet/>
      <dgm:spPr/>
      <dgm:t>
        <a:bodyPr/>
        <a:lstStyle/>
        <a:p>
          <a:endParaRPr lang="en-NZ"/>
        </a:p>
      </dgm:t>
    </dgm:pt>
    <dgm:pt modelId="{A97913D7-C8C6-4F0B-A435-87D912F8D139}" type="pres">
      <dgm:prSet presAssocID="{0BA2F424-B84E-4396-AE14-713B42C127C5}" presName="Name0" presStyleCnt="0">
        <dgm:presLayoutVars>
          <dgm:dir/>
          <dgm:animLvl val="lvl"/>
          <dgm:resizeHandles val="exact"/>
        </dgm:presLayoutVars>
      </dgm:prSet>
      <dgm:spPr/>
    </dgm:pt>
    <dgm:pt modelId="{550734C8-DFE6-439C-98F9-736496D11B4E}" type="pres">
      <dgm:prSet presAssocID="{DFA54C29-BCA6-4C90-AADB-90602298413B}" presName="parTxOnly" presStyleLbl="node1" presStyleIdx="0" presStyleCnt="7">
        <dgm:presLayoutVars>
          <dgm:chMax val="0"/>
          <dgm:chPref val="0"/>
          <dgm:bulletEnabled val="1"/>
        </dgm:presLayoutVars>
      </dgm:prSet>
      <dgm:spPr/>
    </dgm:pt>
    <dgm:pt modelId="{7547C94E-4369-4FC9-9D83-7959B2BEB2D4}" type="pres">
      <dgm:prSet presAssocID="{40054CBF-0222-45AF-8611-564BFAAE8E6A}" presName="parTxOnlySpace" presStyleCnt="0"/>
      <dgm:spPr/>
    </dgm:pt>
    <dgm:pt modelId="{83A652C4-43F4-43CA-98CF-7ECE1E78CCDD}" type="pres">
      <dgm:prSet presAssocID="{0AB1E9BA-122D-4C00-A660-B55916B5B6A6}" presName="parTxOnly" presStyleLbl="node1" presStyleIdx="1" presStyleCnt="7">
        <dgm:presLayoutVars>
          <dgm:chMax val="0"/>
          <dgm:chPref val="0"/>
          <dgm:bulletEnabled val="1"/>
        </dgm:presLayoutVars>
      </dgm:prSet>
      <dgm:spPr/>
    </dgm:pt>
    <dgm:pt modelId="{C795800C-AA1E-45CE-9F0B-3773A9C31846}" type="pres">
      <dgm:prSet presAssocID="{DC94C824-97A6-4847-8D50-2F9B5027F8B9}" presName="parTxOnlySpace" presStyleCnt="0"/>
      <dgm:spPr/>
    </dgm:pt>
    <dgm:pt modelId="{0A94FD38-D966-40F6-BB12-76EECB968AD0}" type="pres">
      <dgm:prSet presAssocID="{EF0BAD6D-F339-46BD-BB2E-E57464D0CA10}" presName="parTxOnly" presStyleLbl="node1" presStyleIdx="2" presStyleCnt="7">
        <dgm:presLayoutVars>
          <dgm:chMax val="0"/>
          <dgm:chPref val="0"/>
          <dgm:bulletEnabled val="1"/>
        </dgm:presLayoutVars>
      </dgm:prSet>
      <dgm:spPr/>
    </dgm:pt>
    <dgm:pt modelId="{146545DB-FEB9-48F3-A7CF-9CE44E805614}" type="pres">
      <dgm:prSet presAssocID="{220F38AF-BAFE-4F39-B34B-63A24C00ECE6}" presName="parTxOnlySpace" presStyleCnt="0"/>
      <dgm:spPr/>
    </dgm:pt>
    <dgm:pt modelId="{342F38C0-76A5-4F91-B6ED-21B154230F00}" type="pres">
      <dgm:prSet presAssocID="{EDA7D61A-0F8E-4E01-AA4E-87D1AF569118}" presName="parTxOnly" presStyleLbl="node1" presStyleIdx="3" presStyleCnt="7">
        <dgm:presLayoutVars>
          <dgm:chMax val="0"/>
          <dgm:chPref val="0"/>
          <dgm:bulletEnabled val="1"/>
        </dgm:presLayoutVars>
      </dgm:prSet>
      <dgm:spPr/>
    </dgm:pt>
    <dgm:pt modelId="{B05B7371-B5E9-4B34-8B58-C63C8E4A4839}" type="pres">
      <dgm:prSet presAssocID="{46959428-848B-4440-9ACC-698DBD82CB3E}" presName="parTxOnlySpace" presStyleCnt="0"/>
      <dgm:spPr/>
    </dgm:pt>
    <dgm:pt modelId="{5B58040E-8ECE-48EF-ABCD-F4C58A09A5C8}" type="pres">
      <dgm:prSet presAssocID="{BD5B7E04-B37C-45B3-AEB1-4806E6AF3493}" presName="parTxOnly" presStyleLbl="node1" presStyleIdx="4" presStyleCnt="7">
        <dgm:presLayoutVars>
          <dgm:chMax val="0"/>
          <dgm:chPref val="0"/>
          <dgm:bulletEnabled val="1"/>
        </dgm:presLayoutVars>
      </dgm:prSet>
      <dgm:spPr/>
    </dgm:pt>
    <dgm:pt modelId="{4943C810-36A4-427C-B266-FBEFDF05CAEA}" type="pres">
      <dgm:prSet presAssocID="{A28483EB-BFFE-4E86-BB8C-D9117042FFB3}" presName="parTxOnlySpace" presStyleCnt="0"/>
      <dgm:spPr/>
    </dgm:pt>
    <dgm:pt modelId="{87C310FC-C71E-403C-A127-4EF358F8729B}" type="pres">
      <dgm:prSet presAssocID="{A9E59023-4552-4521-AA00-6CDD919F13B9}" presName="parTxOnly" presStyleLbl="node1" presStyleIdx="5" presStyleCnt="7">
        <dgm:presLayoutVars>
          <dgm:chMax val="0"/>
          <dgm:chPref val="0"/>
          <dgm:bulletEnabled val="1"/>
        </dgm:presLayoutVars>
      </dgm:prSet>
      <dgm:spPr/>
    </dgm:pt>
    <dgm:pt modelId="{6E209953-E8EE-4D0B-A42D-2E2863035CB1}" type="pres">
      <dgm:prSet presAssocID="{326E4F8D-3993-46EC-9CB3-5C6D9627686E}" presName="parTxOnlySpace" presStyleCnt="0"/>
      <dgm:spPr/>
    </dgm:pt>
    <dgm:pt modelId="{17CE3501-6514-47FF-A007-E9582C861C92}" type="pres">
      <dgm:prSet presAssocID="{554CED23-D1BD-4CE7-8A19-CB76F679D4D8}" presName="parTxOnly" presStyleLbl="node1" presStyleIdx="6" presStyleCnt="7">
        <dgm:presLayoutVars>
          <dgm:chMax val="0"/>
          <dgm:chPref val="0"/>
          <dgm:bulletEnabled val="1"/>
        </dgm:presLayoutVars>
      </dgm:prSet>
      <dgm:spPr/>
    </dgm:pt>
  </dgm:ptLst>
  <dgm:cxnLst>
    <dgm:cxn modelId="{C9254002-DC98-4C93-8491-1E8A93A4E2FB}" srcId="{0BA2F424-B84E-4396-AE14-713B42C127C5}" destId="{EF0BAD6D-F339-46BD-BB2E-E57464D0CA10}" srcOrd="2" destOrd="0" parTransId="{B6C99AB9-4C61-4C18-B47F-72B115849038}" sibTransId="{220F38AF-BAFE-4F39-B34B-63A24C00ECE6}"/>
    <dgm:cxn modelId="{BF9FC103-4A03-418E-B2A9-41D534AAD7FF}" type="presOf" srcId="{EDA7D61A-0F8E-4E01-AA4E-87D1AF569118}" destId="{342F38C0-76A5-4F91-B6ED-21B154230F00}" srcOrd="0" destOrd="0" presId="urn:microsoft.com/office/officeart/2005/8/layout/chevron1"/>
    <dgm:cxn modelId="{119A3D0A-86E0-40A2-B3E7-D0C527E3D1BC}" type="presOf" srcId="{EF0BAD6D-F339-46BD-BB2E-E57464D0CA10}" destId="{0A94FD38-D966-40F6-BB12-76EECB968AD0}" srcOrd="0" destOrd="0" presId="urn:microsoft.com/office/officeart/2005/8/layout/chevron1"/>
    <dgm:cxn modelId="{65FE5719-66B3-46A2-82D0-574260FA6871}" srcId="{0BA2F424-B84E-4396-AE14-713B42C127C5}" destId="{554CED23-D1BD-4CE7-8A19-CB76F679D4D8}" srcOrd="6" destOrd="0" parTransId="{5D9E680E-D87B-486B-B20D-12745A083419}" sibTransId="{B5FFBC30-3EB1-4B0D-AF7C-C567EAA79F3D}"/>
    <dgm:cxn modelId="{42D84021-D7AB-4CEC-B6FD-23655808C0DA}" type="presOf" srcId="{0BA2F424-B84E-4396-AE14-713B42C127C5}" destId="{A97913D7-C8C6-4F0B-A435-87D912F8D139}" srcOrd="0" destOrd="0" presId="urn:microsoft.com/office/officeart/2005/8/layout/chevron1"/>
    <dgm:cxn modelId="{1AF16A23-2654-4CF4-855A-FDBEFCBE5BC4}" type="presOf" srcId="{A9E59023-4552-4521-AA00-6CDD919F13B9}" destId="{87C310FC-C71E-403C-A127-4EF358F8729B}" srcOrd="0" destOrd="0" presId="urn:microsoft.com/office/officeart/2005/8/layout/chevron1"/>
    <dgm:cxn modelId="{D24B702E-B364-4FFA-951F-CAE5173D5A84}" type="presOf" srcId="{0AB1E9BA-122D-4C00-A660-B55916B5B6A6}" destId="{83A652C4-43F4-43CA-98CF-7ECE1E78CCDD}" srcOrd="0" destOrd="0" presId="urn:microsoft.com/office/officeart/2005/8/layout/chevron1"/>
    <dgm:cxn modelId="{BA2C9633-AE85-44B8-9534-A9CCFAF441F4}" type="presOf" srcId="{DFA54C29-BCA6-4C90-AADB-90602298413B}" destId="{550734C8-DFE6-439C-98F9-736496D11B4E}" srcOrd="0" destOrd="0" presId="urn:microsoft.com/office/officeart/2005/8/layout/chevron1"/>
    <dgm:cxn modelId="{E3D0A533-DFFB-4DE7-857D-77F029D7C619}" type="presOf" srcId="{BD5B7E04-B37C-45B3-AEB1-4806E6AF3493}" destId="{5B58040E-8ECE-48EF-ABCD-F4C58A09A5C8}" srcOrd="0" destOrd="0" presId="urn:microsoft.com/office/officeart/2005/8/layout/chevron1"/>
    <dgm:cxn modelId="{5D016975-6A8B-4D7E-A2B6-A68140818CFE}" srcId="{0BA2F424-B84E-4396-AE14-713B42C127C5}" destId="{A9E59023-4552-4521-AA00-6CDD919F13B9}" srcOrd="5" destOrd="0" parTransId="{43F535C7-063B-4FEC-ADEC-8B469859FFB5}" sibTransId="{326E4F8D-3993-46EC-9CB3-5C6D9627686E}"/>
    <dgm:cxn modelId="{F205B587-92B5-494C-812E-BFF512E17B4D}" srcId="{0BA2F424-B84E-4396-AE14-713B42C127C5}" destId="{BD5B7E04-B37C-45B3-AEB1-4806E6AF3493}" srcOrd="4" destOrd="0" parTransId="{BE2F3D74-6DBE-425D-92DB-AF97E64042B9}" sibTransId="{A28483EB-BFFE-4E86-BB8C-D9117042FFB3}"/>
    <dgm:cxn modelId="{6D98A8AA-14CA-4705-BD04-A7013204D90D}" type="presOf" srcId="{554CED23-D1BD-4CE7-8A19-CB76F679D4D8}" destId="{17CE3501-6514-47FF-A007-E9582C861C92}" srcOrd="0" destOrd="0" presId="urn:microsoft.com/office/officeart/2005/8/layout/chevron1"/>
    <dgm:cxn modelId="{64A33ABD-8A2A-4681-8696-3DB4A835AEAF}" srcId="{0BA2F424-B84E-4396-AE14-713B42C127C5}" destId="{0AB1E9BA-122D-4C00-A660-B55916B5B6A6}" srcOrd="1" destOrd="0" parTransId="{2DDF114A-E766-436F-B1D8-8DD421A48991}" sibTransId="{DC94C824-97A6-4847-8D50-2F9B5027F8B9}"/>
    <dgm:cxn modelId="{1D96CDD9-919F-489A-BBF7-E19786F00ECB}" srcId="{0BA2F424-B84E-4396-AE14-713B42C127C5}" destId="{DFA54C29-BCA6-4C90-AADB-90602298413B}" srcOrd="0" destOrd="0" parTransId="{3E60820A-0854-4107-8BBB-4E52D67412ED}" sibTransId="{40054CBF-0222-45AF-8611-564BFAAE8E6A}"/>
    <dgm:cxn modelId="{E66F19E9-5034-48CE-8761-3FE609B18C87}" srcId="{0BA2F424-B84E-4396-AE14-713B42C127C5}" destId="{EDA7D61A-0F8E-4E01-AA4E-87D1AF569118}" srcOrd="3" destOrd="0" parTransId="{0A0AD9B1-E917-4DC5-849B-6A8A45F6305D}" sibTransId="{46959428-848B-4440-9ACC-698DBD82CB3E}"/>
    <dgm:cxn modelId="{83A983AB-7DC0-40B0-B080-26CCA695C6C9}" type="presParOf" srcId="{A97913D7-C8C6-4F0B-A435-87D912F8D139}" destId="{550734C8-DFE6-439C-98F9-736496D11B4E}" srcOrd="0" destOrd="0" presId="urn:microsoft.com/office/officeart/2005/8/layout/chevron1"/>
    <dgm:cxn modelId="{E6E270C0-BC64-4483-B0F8-68CD0AF99664}" type="presParOf" srcId="{A97913D7-C8C6-4F0B-A435-87D912F8D139}" destId="{7547C94E-4369-4FC9-9D83-7959B2BEB2D4}" srcOrd="1" destOrd="0" presId="urn:microsoft.com/office/officeart/2005/8/layout/chevron1"/>
    <dgm:cxn modelId="{DB46B6A6-CA19-425B-BC9F-41846E67CBBD}" type="presParOf" srcId="{A97913D7-C8C6-4F0B-A435-87D912F8D139}" destId="{83A652C4-43F4-43CA-98CF-7ECE1E78CCDD}" srcOrd="2" destOrd="0" presId="urn:microsoft.com/office/officeart/2005/8/layout/chevron1"/>
    <dgm:cxn modelId="{D20F3EA4-E38C-4495-B3FD-87213FD98E7D}" type="presParOf" srcId="{A97913D7-C8C6-4F0B-A435-87D912F8D139}" destId="{C795800C-AA1E-45CE-9F0B-3773A9C31846}" srcOrd="3" destOrd="0" presId="urn:microsoft.com/office/officeart/2005/8/layout/chevron1"/>
    <dgm:cxn modelId="{2C9F6626-15CF-42F9-8461-C264780DF9BB}" type="presParOf" srcId="{A97913D7-C8C6-4F0B-A435-87D912F8D139}" destId="{0A94FD38-D966-40F6-BB12-76EECB968AD0}" srcOrd="4" destOrd="0" presId="urn:microsoft.com/office/officeart/2005/8/layout/chevron1"/>
    <dgm:cxn modelId="{02FDF195-DAC5-4060-AB68-94670941C2A7}" type="presParOf" srcId="{A97913D7-C8C6-4F0B-A435-87D912F8D139}" destId="{146545DB-FEB9-48F3-A7CF-9CE44E805614}" srcOrd="5" destOrd="0" presId="urn:microsoft.com/office/officeart/2005/8/layout/chevron1"/>
    <dgm:cxn modelId="{E3296E40-10EB-461E-B483-EE0830D5BDCA}" type="presParOf" srcId="{A97913D7-C8C6-4F0B-A435-87D912F8D139}" destId="{342F38C0-76A5-4F91-B6ED-21B154230F00}" srcOrd="6" destOrd="0" presId="urn:microsoft.com/office/officeart/2005/8/layout/chevron1"/>
    <dgm:cxn modelId="{0566A179-0390-44B9-9244-087742E9D557}" type="presParOf" srcId="{A97913D7-C8C6-4F0B-A435-87D912F8D139}" destId="{B05B7371-B5E9-4B34-8B58-C63C8E4A4839}" srcOrd="7" destOrd="0" presId="urn:microsoft.com/office/officeart/2005/8/layout/chevron1"/>
    <dgm:cxn modelId="{6DB85FF0-4235-4D8D-8E70-C5FAAD14A780}" type="presParOf" srcId="{A97913D7-C8C6-4F0B-A435-87D912F8D139}" destId="{5B58040E-8ECE-48EF-ABCD-F4C58A09A5C8}" srcOrd="8" destOrd="0" presId="urn:microsoft.com/office/officeart/2005/8/layout/chevron1"/>
    <dgm:cxn modelId="{FBA48E72-4FBB-40DC-AF71-B015D9478B8B}" type="presParOf" srcId="{A97913D7-C8C6-4F0B-A435-87D912F8D139}" destId="{4943C810-36A4-427C-B266-FBEFDF05CAEA}" srcOrd="9" destOrd="0" presId="urn:microsoft.com/office/officeart/2005/8/layout/chevron1"/>
    <dgm:cxn modelId="{2122FA5C-A586-430B-9043-C3EC67DC9A5A}" type="presParOf" srcId="{A97913D7-C8C6-4F0B-A435-87D912F8D139}" destId="{87C310FC-C71E-403C-A127-4EF358F8729B}" srcOrd="10" destOrd="0" presId="urn:microsoft.com/office/officeart/2005/8/layout/chevron1"/>
    <dgm:cxn modelId="{023338B7-8A11-4EEE-BE7E-EBD480351835}" type="presParOf" srcId="{A97913D7-C8C6-4F0B-A435-87D912F8D139}" destId="{6E209953-E8EE-4D0B-A42D-2E2863035CB1}" srcOrd="11" destOrd="0" presId="urn:microsoft.com/office/officeart/2005/8/layout/chevron1"/>
    <dgm:cxn modelId="{314894F1-8DB2-450F-A9CE-089D24CF891C}" type="presParOf" srcId="{A97913D7-C8C6-4F0B-A435-87D912F8D139}" destId="{17CE3501-6514-47FF-A007-E9582C861C92}" srcOrd="12" destOrd="0" presId="urn:microsoft.com/office/officeart/2005/8/layout/chevron1"/>
  </dgm:cxnLst>
  <dgm:bg>
    <a:solidFill>
      <a:schemeClr val="bg1"/>
    </a:solidFill>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0BA2F424-B84E-4396-AE14-713B42C127C5}" type="doc">
      <dgm:prSet loTypeId="urn:microsoft.com/office/officeart/2005/8/layout/chevron1" loCatId="process" qsTypeId="urn:microsoft.com/office/officeart/2005/8/quickstyle/simple1" qsCatId="simple" csTypeId="urn:microsoft.com/office/officeart/2005/8/colors/accent1_2" csCatId="accent1" phldr="1"/>
      <dgm:spPr/>
    </dgm:pt>
    <dgm:pt modelId="{DFA54C29-BCA6-4C90-AADB-90602298413B}">
      <dgm:prSet phldrT="[Text]"/>
      <dgm:spPr>
        <a:solidFill>
          <a:schemeClr val="bg2">
            <a:lumMod val="90000"/>
          </a:schemeClr>
        </a:solidFill>
      </dgm:spPr>
      <dgm:t>
        <a:bodyPr/>
        <a:lstStyle/>
        <a:p>
          <a:r>
            <a:rPr lang="en-NZ" dirty="0"/>
            <a:t>Introduction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E60820A-0854-4107-8BBB-4E52D67412ED}" type="parTrans" cxnId="{1D96CDD9-919F-489A-BBF7-E19786F00ECB}">
      <dgm:prSet/>
      <dgm:spPr/>
      <dgm:t>
        <a:bodyPr/>
        <a:lstStyle/>
        <a:p>
          <a:endParaRPr lang="en-NZ"/>
        </a:p>
      </dgm:t>
    </dgm:pt>
    <dgm:pt modelId="{40054CBF-0222-45AF-8611-564BFAAE8E6A}" type="sibTrans" cxnId="{1D96CDD9-919F-489A-BBF7-E19786F00ECB}">
      <dgm:prSet/>
      <dgm:spPr/>
      <dgm:t>
        <a:bodyPr/>
        <a:lstStyle/>
        <a:p>
          <a:endParaRPr lang="en-NZ"/>
        </a:p>
      </dgm:t>
    </dgm:pt>
    <dgm:pt modelId="{0AB1E9BA-122D-4C00-A660-B55916B5B6A6}">
      <dgm:prSet phldrT="[Text]"/>
      <dgm:spPr>
        <a:solidFill>
          <a:schemeClr val="bg2">
            <a:lumMod val="90000"/>
          </a:schemeClr>
        </a:solidFill>
      </dgm:spPr>
      <dgm:t>
        <a:bodyPr/>
        <a:lstStyle/>
        <a:p>
          <a:r>
            <a:rPr lang="en-NZ" dirty="0"/>
            <a:t>First Reading</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DF114A-E766-436F-B1D8-8DD421A48991}" type="parTrans" cxnId="{64A33ABD-8A2A-4681-8696-3DB4A835AEAF}">
      <dgm:prSet/>
      <dgm:spPr/>
      <dgm:t>
        <a:bodyPr/>
        <a:lstStyle/>
        <a:p>
          <a:endParaRPr lang="en-NZ"/>
        </a:p>
      </dgm:t>
    </dgm:pt>
    <dgm:pt modelId="{DC94C824-97A6-4847-8D50-2F9B5027F8B9}" type="sibTrans" cxnId="{64A33ABD-8A2A-4681-8696-3DB4A835AEAF}">
      <dgm:prSet/>
      <dgm:spPr/>
      <dgm:t>
        <a:bodyPr/>
        <a:lstStyle/>
        <a:p>
          <a:endParaRPr lang="en-NZ"/>
        </a:p>
      </dgm:t>
    </dgm:pt>
    <dgm:pt modelId="{EF0BAD6D-F339-46BD-BB2E-E57464D0CA10}">
      <dgm:prSet phldrT="[Text]"/>
      <dgm:spPr>
        <a:solidFill>
          <a:schemeClr val="bg2">
            <a:lumMod val="90000"/>
          </a:schemeClr>
        </a:solidFill>
      </dgm:spPr>
      <dgm:t>
        <a:bodyPr/>
        <a:lstStyle/>
        <a:p>
          <a:r>
            <a:rPr lang="en-NZ" dirty="0"/>
            <a:t>Select committee</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B6C99AB9-4C61-4C18-B47F-72B115849038}" type="parTrans" cxnId="{C9254002-DC98-4C93-8491-1E8A93A4E2FB}">
      <dgm:prSet/>
      <dgm:spPr/>
      <dgm:t>
        <a:bodyPr/>
        <a:lstStyle/>
        <a:p>
          <a:endParaRPr lang="en-NZ"/>
        </a:p>
      </dgm:t>
    </dgm:pt>
    <dgm:pt modelId="{220F38AF-BAFE-4F39-B34B-63A24C00ECE6}" type="sibTrans" cxnId="{C9254002-DC98-4C93-8491-1E8A93A4E2FB}">
      <dgm:prSet/>
      <dgm:spPr/>
      <dgm:t>
        <a:bodyPr/>
        <a:lstStyle/>
        <a:p>
          <a:endParaRPr lang="en-NZ"/>
        </a:p>
      </dgm:t>
    </dgm:pt>
    <dgm:pt modelId="{EDA7D61A-0F8E-4E01-AA4E-87D1AF569118}">
      <dgm:prSet/>
      <dgm:spPr>
        <a:solidFill>
          <a:schemeClr val="bg2">
            <a:lumMod val="90000"/>
          </a:schemeClr>
        </a:solidFill>
      </dgm:spPr>
      <dgm:t>
        <a:bodyPr/>
        <a:lstStyle/>
        <a:p>
          <a:r>
            <a:rPr lang="en-NZ" dirty="0"/>
            <a:t>Second Reading</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0A0AD9B1-E917-4DC5-849B-6A8A45F6305D}" type="parTrans" cxnId="{E66F19E9-5034-48CE-8761-3FE609B18C87}">
      <dgm:prSet/>
      <dgm:spPr/>
      <dgm:t>
        <a:bodyPr/>
        <a:lstStyle/>
        <a:p>
          <a:endParaRPr lang="en-NZ"/>
        </a:p>
      </dgm:t>
    </dgm:pt>
    <dgm:pt modelId="{46959428-848B-4440-9ACC-698DBD82CB3E}" type="sibTrans" cxnId="{E66F19E9-5034-48CE-8761-3FE609B18C87}">
      <dgm:prSet/>
      <dgm:spPr/>
      <dgm:t>
        <a:bodyPr/>
        <a:lstStyle/>
        <a:p>
          <a:endParaRPr lang="en-NZ"/>
        </a:p>
      </dgm:t>
    </dgm:pt>
    <dgm:pt modelId="{BD5B7E04-B37C-45B3-AEB1-4806E6AF3493}">
      <dgm:prSet/>
      <dgm:spPr>
        <a:solidFill>
          <a:schemeClr val="bg2">
            <a:lumMod val="90000"/>
          </a:schemeClr>
        </a:solidFill>
      </dgm:spPr>
      <dgm:t>
        <a:bodyPr/>
        <a:lstStyle/>
        <a:p>
          <a:r>
            <a:rPr lang="en-NZ" dirty="0"/>
            <a:t>Committee of the whole House</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BE2F3D74-6DBE-425D-92DB-AF97E64042B9}" type="parTrans" cxnId="{F205B587-92B5-494C-812E-BFF512E17B4D}">
      <dgm:prSet/>
      <dgm:spPr/>
      <dgm:t>
        <a:bodyPr/>
        <a:lstStyle/>
        <a:p>
          <a:endParaRPr lang="en-NZ"/>
        </a:p>
      </dgm:t>
    </dgm:pt>
    <dgm:pt modelId="{A28483EB-BFFE-4E86-BB8C-D9117042FFB3}" type="sibTrans" cxnId="{F205B587-92B5-494C-812E-BFF512E17B4D}">
      <dgm:prSet/>
      <dgm:spPr/>
      <dgm:t>
        <a:bodyPr/>
        <a:lstStyle/>
        <a:p>
          <a:endParaRPr lang="en-NZ"/>
        </a:p>
      </dgm:t>
    </dgm:pt>
    <dgm:pt modelId="{A9E59023-4552-4521-AA00-6CDD919F13B9}">
      <dgm:prSet/>
      <dgm:spPr>
        <a:solidFill>
          <a:schemeClr val="bg2">
            <a:lumMod val="90000"/>
          </a:schemeClr>
        </a:solidFill>
      </dgm:spPr>
      <dgm:t>
        <a:bodyPr/>
        <a:lstStyle/>
        <a:p>
          <a:r>
            <a:rPr lang="en-NZ" dirty="0"/>
            <a:t>Third Reading</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43F535C7-063B-4FEC-ADEC-8B469859FFB5}" type="parTrans" cxnId="{5D016975-6A8B-4D7E-A2B6-A68140818CFE}">
      <dgm:prSet/>
      <dgm:spPr/>
      <dgm:t>
        <a:bodyPr/>
        <a:lstStyle/>
        <a:p>
          <a:endParaRPr lang="en-NZ"/>
        </a:p>
      </dgm:t>
    </dgm:pt>
    <dgm:pt modelId="{326E4F8D-3993-46EC-9CB3-5C6D9627686E}" type="sibTrans" cxnId="{5D016975-6A8B-4D7E-A2B6-A68140818CFE}">
      <dgm:prSet/>
      <dgm:spPr/>
      <dgm:t>
        <a:bodyPr/>
        <a:lstStyle/>
        <a:p>
          <a:endParaRPr lang="en-NZ"/>
        </a:p>
      </dgm:t>
    </dgm:pt>
    <dgm:pt modelId="{554CED23-D1BD-4CE7-8A19-CB76F679D4D8}">
      <dgm:prSet/>
      <dgm:spPr>
        <a:solidFill>
          <a:schemeClr val="bg2">
            <a:lumMod val="90000"/>
          </a:schemeClr>
        </a:solidFill>
      </dgm:spPr>
      <dgm:t>
        <a:bodyPr/>
        <a:lstStyle/>
        <a:p>
          <a:r>
            <a:rPr lang="en-NZ" dirty="0"/>
            <a:t>Royal Assent</a:t>
          </a: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5D9E680E-D87B-486B-B20D-12745A083419}" type="parTrans" cxnId="{65FE5719-66B3-46A2-82D0-574260FA6871}">
      <dgm:prSet/>
      <dgm:spPr/>
      <dgm:t>
        <a:bodyPr/>
        <a:lstStyle/>
        <a:p>
          <a:endParaRPr lang="en-NZ"/>
        </a:p>
      </dgm:t>
    </dgm:pt>
    <dgm:pt modelId="{B5FFBC30-3EB1-4B0D-AF7C-C567EAA79F3D}" type="sibTrans" cxnId="{65FE5719-66B3-46A2-82D0-574260FA6871}">
      <dgm:prSet/>
      <dgm:spPr/>
      <dgm:t>
        <a:bodyPr/>
        <a:lstStyle/>
        <a:p>
          <a:endParaRPr lang="en-NZ"/>
        </a:p>
      </dgm:t>
    </dgm:pt>
    <dgm:pt modelId="{A97913D7-C8C6-4F0B-A435-87D912F8D139}" type="pres">
      <dgm:prSet presAssocID="{0BA2F424-B84E-4396-AE14-713B42C127C5}" presName="Name0" presStyleCnt="0">
        <dgm:presLayoutVars>
          <dgm:dir/>
          <dgm:animLvl val="lvl"/>
          <dgm:resizeHandles val="exact"/>
        </dgm:presLayoutVars>
      </dgm:prSet>
      <dgm:spPr/>
    </dgm:pt>
    <dgm:pt modelId="{550734C8-DFE6-439C-98F9-736496D11B4E}" type="pres">
      <dgm:prSet presAssocID="{DFA54C29-BCA6-4C90-AADB-90602298413B}" presName="parTxOnly" presStyleLbl="node1" presStyleIdx="0" presStyleCnt="7">
        <dgm:presLayoutVars>
          <dgm:chMax val="0"/>
          <dgm:chPref val="0"/>
          <dgm:bulletEnabled val="1"/>
        </dgm:presLayoutVars>
      </dgm:prSet>
      <dgm:spPr/>
    </dgm:pt>
    <dgm:pt modelId="{7547C94E-4369-4FC9-9D83-7959B2BEB2D4}" type="pres">
      <dgm:prSet presAssocID="{40054CBF-0222-45AF-8611-564BFAAE8E6A}" presName="parTxOnlySpace" presStyleCnt="0"/>
      <dgm:spPr/>
    </dgm:pt>
    <dgm:pt modelId="{83A652C4-43F4-43CA-98CF-7ECE1E78CCDD}" type="pres">
      <dgm:prSet presAssocID="{0AB1E9BA-122D-4C00-A660-B55916B5B6A6}" presName="parTxOnly" presStyleLbl="node1" presStyleIdx="1" presStyleCnt="7">
        <dgm:presLayoutVars>
          <dgm:chMax val="0"/>
          <dgm:chPref val="0"/>
          <dgm:bulletEnabled val="1"/>
        </dgm:presLayoutVars>
      </dgm:prSet>
      <dgm:spPr/>
    </dgm:pt>
    <dgm:pt modelId="{C795800C-AA1E-45CE-9F0B-3773A9C31846}" type="pres">
      <dgm:prSet presAssocID="{DC94C824-97A6-4847-8D50-2F9B5027F8B9}" presName="parTxOnlySpace" presStyleCnt="0"/>
      <dgm:spPr/>
    </dgm:pt>
    <dgm:pt modelId="{0A94FD38-D966-40F6-BB12-76EECB968AD0}" type="pres">
      <dgm:prSet presAssocID="{EF0BAD6D-F339-46BD-BB2E-E57464D0CA10}" presName="parTxOnly" presStyleLbl="node1" presStyleIdx="2" presStyleCnt="7">
        <dgm:presLayoutVars>
          <dgm:chMax val="0"/>
          <dgm:chPref val="0"/>
          <dgm:bulletEnabled val="1"/>
        </dgm:presLayoutVars>
      </dgm:prSet>
      <dgm:spPr/>
    </dgm:pt>
    <dgm:pt modelId="{146545DB-FEB9-48F3-A7CF-9CE44E805614}" type="pres">
      <dgm:prSet presAssocID="{220F38AF-BAFE-4F39-B34B-63A24C00ECE6}" presName="parTxOnlySpace" presStyleCnt="0"/>
      <dgm:spPr/>
    </dgm:pt>
    <dgm:pt modelId="{342F38C0-76A5-4F91-B6ED-21B154230F00}" type="pres">
      <dgm:prSet presAssocID="{EDA7D61A-0F8E-4E01-AA4E-87D1AF569118}" presName="parTxOnly" presStyleLbl="node1" presStyleIdx="3" presStyleCnt="7">
        <dgm:presLayoutVars>
          <dgm:chMax val="0"/>
          <dgm:chPref val="0"/>
          <dgm:bulletEnabled val="1"/>
        </dgm:presLayoutVars>
      </dgm:prSet>
      <dgm:spPr/>
    </dgm:pt>
    <dgm:pt modelId="{B05B7371-B5E9-4B34-8B58-C63C8E4A4839}" type="pres">
      <dgm:prSet presAssocID="{46959428-848B-4440-9ACC-698DBD82CB3E}" presName="parTxOnlySpace" presStyleCnt="0"/>
      <dgm:spPr/>
    </dgm:pt>
    <dgm:pt modelId="{5B58040E-8ECE-48EF-ABCD-F4C58A09A5C8}" type="pres">
      <dgm:prSet presAssocID="{BD5B7E04-B37C-45B3-AEB1-4806E6AF3493}" presName="parTxOnly" presStyleLbl="node1" presStyleIdx="4" presStyleCnt="7">
        <dgm:presLayoutVars>
          <dgm:chMax val="0"/>
          <dgm:chPref val="0"/>
          <dgm:bulletEnabled val="1"/>
        </dgm:presLayoutVars>
      </dgm:prSet>
      <dgm:spPr/>
    </dgm:pt>
    <dgm:pt modelId="{4943C810-36A4-427C-B266-FBEFDF05CAEA}" type="pres">
      <dgm:prSet presAssocID="{A28483EB-BFFE-4E86-BB8C-D9117042FFB3}" presName="parTxOnlySpace" presStyleCnt="0"/>
      <dgm:spPr/>
    </dgm:pt>
    <dgm:pt modelId="{87C310FC-C71E-403C-A127-4EF358F8729B}" type="pres">
      <dgm:prSet presAssocID="{A9E59023-4552-4521-AA00-6CDD919F13B9}" presName="parTxOnly" presStyleLbl="node1" presStyleIdx="5" presStyleCnt="7">
        <dgm:presLayoutVars>
          <dgm:chMax val="0"/>
          <dgm:chPref val="0"/>
          <dgm:bulletEnabled val="1"/>
        </dgm:presLayoutVars>
      </dgm:prSet>
      <dgm:spPr/>
    </dgm:pt>
    <dgm:pt modelId="{6E209953-E8EE-4D0B-A42D-2E2863035CB1}" type="pres">
      <dgm:prSet presAssocID="{326E4F8D-3993-46EC-9CB3-5C6D9627686E}" presName="parTxOnlySpace" presStyleCnt="0"/>
      <dgm:spPr/>
    </dgm:pt>
    <dgm:pt modelId="{17CE3501-6514-47FF-A007-E9582C861C92}" type="pres">
      <dgm:prSet presAssocID="{554CED23-D1BD-4CE7-8A19-CB76F679D4D8}" presName="parTxOnly" presStyleLbl="node1" presStyleIdx="6" presStyleCnt="7">
        <dgm:presLayoutVars>
          <dgm:chMax val="0"/>
          <dgm:chPref val="0"/>
          <dgm:bulletEnabled val="1"/>
        </dgm:presLayoutVars>
      </dgm:prSet>
      <dgm:spPr/>
    </dgm:pt>
  </dgm:ptLst>
  <dgm:cxnLst>
    <dgm:cxn modelId="{C9254002-DC98-4C93-8491-1E8A93A4E2FB}" srcId="{0BA2F424-B84E-4396-AE14-713B42C127C5}" destId="{EF0BAD6D-F339-46BD-BB2E-E57464D0CA10}" srcOrd="2" destOrd="0" parTransId="{B6C99AB9-4C61-4C18-B47F-72B115849038}" sibTransId="{220F38AF-BAFE-4F39-B34B-63A24C00ECE6}"/>
    <dgm:cxn modelId="{BF9FC103-4A03-418E-B2A9-41D534AAD7FF}" type="presOf" srcId="{EDA7D61A-0F8E-4E01-AA4E-87D1AF569118}" destId="{342F38C0-76A5-4F91-B6ED-21B154230F00}" srcOrd="0" destOrd="0" presId="urn:microsoft.com/office/officeart/2005/8/layout/chevron1"/>
    <dgm:cxn modelId="{119A3D0A-86E0-40A2-B3E7-D0C527E3D1BC}" type="presOf" srcId="{EF0BAD6D-F339-46BD-BB2E-E57464D0CA10}" destId="{0A94FD38-D966-40F6-BB12-76EECB968AD0}" srcOrd="0" destOrd="0" presId="urn:microsoft.com/office/officeart/2005/8/layout/chevron1"/>
    <dgm:cxn modelId="{65FE5719-66B3-46A2-82D0-574260FA6871}" srcId="{0BA2F424-B84E-4396-AE14-713B42C127C5}" destId="{554CED23-D1BD-4CE7-8A19-CB76F679D4D8}" srcOrd="6" destOrd="0" parTransId="{5D9E680E-D87B-486B-B20D-12745A083419}" sibTransId="{B5FFBC30-3EB1-4B0D-AF7C-C567EAA79F3D}"/>
    <dgm:cxn modelId="{42D84021-D7AB-4CEC-B6FD-23655808C0DA}" type="presOf" srcId="{0BA2F424-B84E-4396-AE14-713B42C127C5}" destId="{A97913D7-C8C6-4F0B-A435-87D912F8D139}" srcOrd="0" destOrd="0" presId="urn:microsoft.com/office/officeart/2005/8/layout/chevron1"/>
    <dgm:cxn modelId="{1AF16A23-2654-4CF4-855A-FDBEFCBE5BC4}" type="presOf" srcId="{A9E59023-4552-4521-AA00-6CDD919F13B9}" destId="{87C310FC-C71E-403C-A127-4EF358F8729B}" srcOrd="0" destOrd="0" presId="urn:microsoft.com/office/officeart/2005/8/layout/chevron1"/>
    <dgm:cxn modelId="{D24B702E-B364-4FFA-951F-CAE5173D5A84}" type="presOf" srcId="{0AB1E9BA-122D-4C00-A660-B55916B5B6A6}" destId="{83A652C4-43F4-43CA-98CF-7ECE1E78CCDD}" srcOrd="0" destOrd="0" presId="urn:microsoft.com/office/officeart/2005/8/layout/chevron1"/>
    <dgm:cxn modelId="{BA2C9633-AE85-44B8-9534-A9CCFAF441F4}" type="presOf" srcId="{DFA54C29-BCA6-4C90-AADB-90602298413B}" destId="{550734C8-DFE6-439C-98F9-736496D11B4E}" srcOrd="0" destOrd="0" presId="urn:microsoft.com/office/officeart/2005/8/layout/chevron1"/>
    <dgm:cxn modelId="{E3D0A533-DFFB-4DE7-857D-77F029D7C619}" type="presOf" srcId="{BD5B7E04-B37C-45B3-AEB1-4806E6AF3493}" destId="{5B58040E-8ECE-48EF-ABCD-F4C58A09A5C8}" srcOrd="0" destOrd="0" presId="urn:microsoft.com/office/officeart/2005/8/layout/chevron1"/>
    <dgm:cxn modelId="{5D016975-6A8B-4D7E-A2B6-A68140818CFE}" srcId="{0BA2F424-B84E-4396-AE14-713B42C127C5}" destId="{A9E59023-4552-4521-AA00-6CDD919F13B9}" srcOrd="5" destOrd="0" parTransId="{43F535C7-063B-4FEC-ADEC-8B469859FFB5}" sibTransId="{326E4F8D-3993-46EC-9CB3-5C6D9627686E}"/>
    <dgm:cxn modelId="{F205B587-92B5-494C-812E-BFF512E17B4D}" srcId="{0BA2F424-B84E-4396-AE14-713B42C127C5}" destId="{BD5B7E04-B37C-45B3-AEB1-4806E6AF3493}" srcOrd="4" destOrd="0" parTransId="{BE2F3D74-6DBE-425D-92DB-AF97E64042B9}" sibTransId="{A28483EB-BFFE-4E86-BB8C-D9117042FFB3}"/>
    <dgm:cxn modelId="{6D98A8AA-14CA-4705-BD04-A7013204D90D}" type="presOf" srcId="{554CED23-D1BD-4CE7-8A19-CB76F679D4D8}" destId="{17CE3501-6514-47FF-A007-E9582C861C92}" srcOrd="0" destOrd="0" presId="urn:microsoft.com/office/officeart/2005/8/layout/chevron1"/>
    <dgm:cxn modelId="{64A33ABD-8A2A-4681-8696-3DB4A835AEAF}" srcId="{0BA2F424-B84E-4396-AE14-713B42C127C5}" destId="{0AB1E9BA-122D-4C00-A660-B55916B5B6A6}" srcOrd="1" destOrd="0" parTransId="{2DDF114A-E766-436F-B1D8-8DD421A48991}" sibTransId="{DC94C824-97A6-4847-8D50-2F9B5027F8B9}"/>
    <dgm:cxn modelId="{1D96CDD9-919F-489A-BBF7-E19786F00ECB}" srcId="{0BA2F424-B84E-4396-AE14-713B42C127C5}" destId="{DFA54C29-BCA6-4C90-AADB-90602298413B}" srcOrd="0" destOrd="0" parTransId="{3E60820A-0854-4107-8BBB-4E52D67412ED}" sibTransId="{40054CBF-0222-45AF-8611-564BFAAE8E6A}"/>
    <dgm:cxn modelId="{E66F19E9-5034-48CE-8761-3FE609B18C87}" srcId="{0BA2F424-B84E-4396-AE14-713B42C127C5}" destId="{EDA7D61A-0F8E-4E01-AA4E-87D1AF569118}" srcOrd="3" destOrd="0" parTransId="{0A0AD9B1-E917-4DC5-849B-6A8A45F6305D}" sibTransId="{46959428-848B-4440-9ACC-698DBD82CB3E}"/>
    <dgm:cxn modelId="{83A983AB-7DC0-40B0-B080-26CCA695C6C9}" type="presParOf" srcId="{A97913D7-C8C6-4F0B-A435-87D912F8D139}" destId="{550734C8-DFE6-439C-98F9-736496D11B4E}" srcOrd="0" destOrd="0" presId="urn:microsoft.com/office/officeart/2005/8/layout/chevron1"/>
    <dgm:cxn modelId="{E6E270C0-BC64-4483-B0F8-68CD0AF99664}" type="presParOf" srcId="{A97913D7-C8C6-4F0B-A435-87D912F8D139}" destId="{7547C94E-4369-4FC9-9D83-7959B2BEB2D4}" srcOrd="1" destOrd="0" presId="urn:microsoft.com/office/officeart/2005/8/layout/chevron1"/>
    <dgm:cxn modelId="{DB46B6A6-CA19-425B-BC9F-41846E67CBBD}" type="presParOf" srcId="{A97913D7-C8C6-4F0B-A435-87D912F8D139}" destId="{83A652C4-43F4-43CA-98CF-7ECE1E78CCDD}" srcOrd="2" destOrd="0" presId="urn:microsoft.com/office/officeart/2005/8/layout/chevron1"/>
    <dgm:cxn modelId="{D20F3EA4-E38C-4495-B3FD-87213FD98E7D}" type="presParOf" srcId="{A97913D7-C8C6-4F0B-A435-87D912F8D139}" destId="{C795800C-AA1E-45CE-9F0B-3773A9C31846}" srcOrd="3" destOrd="0" presId="urn:microsoft.com/office/officeart/2005/8/layout/chevron1"/>
    <dgm:cxn modelId="{2C9F6626-15CF-42F9-8461-C264780DF9BB}" type="presParOf" srcId="{A97913D7-C8C6-4F0B-A435-87D912F8D139}" destId="{0A94FD38-D966-40F6-BB12-76EECB968AD0}" srcOrd="4" destOrd="0" presId="urn:microsoft.com/office/officeart/2005/8/layout/chevron1"/>
    <dgm:cxn modelId="{02FDF195-DAC5-4060-AB68-94670941C2A7}" type="presParOf" srcId="{A97913D7-C8C6-4F0B-A435-87D912F8D139}" destId="{146545DB-FEB9-48F3-A7CF-9CE44E805614}" srcOrd="5" destOrd="0" presId="urn:microsoft.com/office/officeart/2005/8/layout/chevron1"/>
    <dgm:cxn modelId="{E3296E40-10EB-461E-B483-EE0830D5BDCA}" type="presParOf" srcId="{A97913D7-C8C6-4F0B-A435-87D912F8D139}" destId="{342F38C0-76A5-4F91-B6ED-21B154230F00}" srcOrd="6" destOrd="0" presId="urn:microsoft.com/office/officeart/2005/8/layout/chevron1"/>
    <dgm:cxn modelId="{0566A179-0390-44B9-9244-087742E9D557}" type="presParOf" srcId="{A97913D7-C8C6-4F0B-A435-87D912F8D139}" destId="{B05B7371-B5E9-4B34-8B58-C63C8E4A4839}" srcOrd="7" destOrd="0" presId="urn:microsoft.com/office/officeart/2005/8/layout/chevron1"/>
    <dgm:cxn modelId="{6DB85FF0-4235-4D8D-8E70-C5FAAD14A780}" type="presParOf" srcId="{A97913D7-C8C6-4F0B-A435-87D912F8D139}" destId="{5B58040E-8ECE-48EF-ABCD-F4C58A09A5C8}" srcOrd="8" destOrd="0" presId="urn:microsoft.com/office/officeart/2005/8/layout/chevron1"/>
    <dgm:cxn modelId="{FBA48E72-4FBB-40DC-AF71-B015D9478B8B}" type="presParOf" srcId="{A97913D7-C8C6-4F0B-A435-87D912F8D139}" destId="{4943C810-36A4-427C-B266-FBEFDF05CAEA}" srcOrd="9" destOrd="0" presId="urn:microsoft.com/office/officeart/2005/8/layout/chevron1"/>
    <dgm:cxn modelId="{2122FA5C-A586-430B-9043-C3EC67DC9A5A}" type="presParOf" srcId="{A97913D7-C8C6-4F0B-A435-87D912F8D139}" destId="{87C310FC-C71E-403C-A127-4EF358F8729B}" srcOrd="10" destOrd="0" presId="urn:microsoft.com/office/officeart/2005/8/layout/chevron1"/>
    <dgm:cxn modelId="{023338B7-8A11-4EEE-BE7E-EBD480351835}" type="presParOf" srcId="{A97913D7-C8C6-4F0B-A435-87D912F8D139}" destId="{6E209953-E8EE-4D0B-A42D-2E2863035CB1}" srcOrd="11" destOrd="0" presId="urn:microsoft.com/office/officeart/2005/8/layout/chevron1"/>
    <dgm:cxn modelId="{314894F1-8DB2-450F-A9CE-089D24CF891C}" type="presParOf" srcId="{A97913D7-C8C6-4F0B-A435-87D912F8D139}" destId="{17CE3501-6514-47FF-A007-E9582C861C92}" srcOrd="12" destOrd="0" presId="urn:microsoft.com/office/officeart/2005/8/layout/chevron1"/>
  </dgm:cxnLst>
  <dgm:bg>
    <a:solidFill>
      <a:schemeClr val="bg1"/>
    </a:solid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BA2F424-B84E-4396-AE14-713B42C127C5}" type="doc">
      <dgm:prSet loTypeId="urn:microsoft.com/office/officeart/2005/8/layout/chevron1" loCatId="process" qsTypeId="urn:microsoft.com/office/officeart/2005/8/quickstyle/simple1" qsCatId="simple" csTypeId="urn:microsoft.com/office/officeart/2005/8/colors/accent1_2" csCatId="accent1" phldr="1"/>
      <dgm:spPr/>
    </dgm:pt>
    <dgm:pt modelId="{DFA54C29-BCA6-4C90-AADB-90602298413B}">
      <dgm:prSet phldrT="[Text]"/>
      <dgm:spPr>
        <a:solidFill>
          <a:srgbClr val="D15A49"/>
        </a:solidFill>
      </dgm:spPr>
      <dgm:t>
        <a:bodyPr/>
        <a:lstStyle/>
        <a:p>
          <a:r>
            <a:rPr lang="en-NZ" dirty="0"/>
            <a:t>Introduction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E60820A-0854-4107-8BBB-4E52D67412ED}" type="parTrans" cxnId="{1D96CDD9-919F-489A-BBF7-E19786F00ECB}">
      <dgm:prSet/>
      <dgm:spPr/>
      <dgm:t>
        <a:bodyPr/>
        <a:lstStyle/>
        <a:p>
          <a:endParaRPr lang="en-NZ"/>
        </a:p>
      </dgm:t>
    </dgm:pt>
    <dgm:pt modelId="{40054CBF-0222-45AF-8611-564BFAAE8E6A}" type="sibTrans" cxnId="{1D96CDD9-919F-489A-BBF7-E19786F00ECB}">
      <dgm:prSet/>
      <dgm:spPr/>
      <dgm:t>
        <a:bodyPr/>
        <a:lstStyle/>
        <a:p>
          <a:endParaRPr lang="en-NZ"/>
        </a:p>
      </dgm:t>
    </dgm:pt>
    <dgm:pt modelId="{0AB1E9BA-122D-4C00-A660-B55916B5B6A6}">
      <dgm:prSet phldrT="[Text]"/>
      <dgm:spPr>
        <a:solidFill>
          <a:schemeClr val="bg2">
            <a:lumMod val="90000"/>
          </a:schemeClr>
        </a:solidFill>
      </dgm:spPr>
      <dgm:t>
        <a:bodyPr/>
        <a:lstStyle/>
        <a:p>
          <a:r>
            <a:rPr lang="en-NZ" dirty="0"/>
            <a:t>First Reading</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DF114A-E766-436F-B1D8-8DD421A48991}" type="parTrans" cxnId="{64A33ABD-8A2A-4681-8696-3DB4A835AEAF}">
      <dgm:prSet/>
      <dgm:spPr/>
      <dgm:t>
        <a:bodyPr/>
        <a:lstStyle/>
        <a:p>
          <a:endParaRPr lang="en-NZ"/>
        </a:p>
      </dgm:t>
    </dgm:pt>
    <dgm:pt modelId="{DC94C824-97A6-4847-8D50-2F9B5027F8B9}" type="sibTrans" cxnId="{64A33ABD-8A2A-4681-8696-3DB4A835AEAF}">
      <dgm:prSet/>
      <dgm:spPr/>
      <dgm:t>
        <a:bodyPr/>
        <a:lstStyle/>
        <a:p>
          <a:endParaRPr lang="en-NZ"/>
        </a:p>
      </dgm:t>
    </dgm:pt>
    <dgm:pt modelId="{EF0BAD6D-F339-46BD-BB2E-E57464D0CA10}">
      <dgm:prSet phldrT="[Text]"/>
      <dgm:spPr>
        <a:solidFill>
          <a:schemeClr val="bg2">
            <a:lumMod val="90000"/>
          </a:schemeClr>
        </a:solidFill>
      </dgm:spPr>
      <dgm:t>
        <a:bodyPr/>
        <a:lstStyle/>
        <a:p>
          <a:r>
            <a:rPr lang="en-NZ" dirty="0"/>
            <a:t>Select committee</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B6C99AB9-4C61-4C18-B47F-72B115849038}" type="parTrans" cxnId="{C9254002-DC98-4C93-8491-1E8A93A4E2FB}">
      <dgm:prSet/>
      <dgm:spPr/>
      <dgm:t>
        <a:bodyPr/>
        <a:lstStyle/>
        <a:p>
          <a:endParaRPr lang="en-NZ"/>
        </a:p>
      </dgm:t>
    </dgm:pt>
    <dgm:pt modelId="{220F38AF-BAFE-4F39-B34B-63A24C00ECE6}" type="sibTrans" cxnId="{C9254002-DC98-4C93-8491-1E8A93A4E2FB}">
      <dgm:prSet/>
      <dgm:spPr/>
      <dgm:t>
        <a:bodyPr/>
        <a:lstStyle/>
        <a:p>
          <a:endParaRPr lang="en-NZ"/>
        </a:p>
      </dgm:t>
    </dgm:pt>
    <dgm:pt modelId="{EDA7D61A-0F8E-4E01-AA4E-87D1AF569118}">
      <dgm:prSet/>
      <dgm:spPr>
        <a:solidFill>
          <a:schemeClr val="bg2">
            <a:lumMod val="90000"/>
          </a:schemeClr>
        </a:solidFill>
      </dgm:spPr>
      <dgm:t>
        <a:bodyPr/>
        <a:lstStyle/>
        <a:p>
          <a:r>
            <a:rPr lang="en-NZ" dirty="0"/>
            <a:t>Second Reading</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0A0AD9B1-E917-4DC5-849B-6A8A45F6305D}" type="parTrans" cxnId="{E66F19E9-5034-48CE-8761-3FE609B18C87}">
      <dgm:prSet/>
      <dgm:spPr/>
      <dgm:t>
        <a:bodyPr/>
        <a:lstStyle/>
        <a:p>
          <a:endParaRPr lang="en-NZ"/>
        </a:p>
      </dgm:t>
    </dgm:pt>
    <dgm:pt modelId="{46959428-848B-4440-9ACC-698DBD82CB3E}" type="sibTrans" cxnId="{E66F19E9-5034-48CE-8761-3FE609B18C87}">
      <dgm:prSet/>
      <dgm:spPr/>
      <dgm:t>
        <a:bodyPr/>
        <a:lstStyle/>
        <a:p>
          <a:endParaRPr lang="en-NZ"/>
        </a:p>
      </dgm:t>
    </dgm:pt>
    <dgm:pt modelId="{BD5B7E04-B37C-45B3-AEB1-4806E6AF3493}">
      <dgm:prSet/>
      <dgm:spPr>
        <a:solidFill>
          <a:schemeClr val="bg2">
            <a:lumMod val="90000"/>
          </a:schemeClr>
        </a:solidFill>
      </dgm:spPr>
      <dgm:t>
        <a:bodyPr/>
        <a:lstStyle/>
        <a:p>
          <a:r>
            <a:rPr lang="en-NZ" dirty="0"/>
            <a:t>Committee of the whole House</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BE2F3D74-6DBE-425D-92DB-AF97E64042B9}" type="parTrans" cxnId="{F205B587-92B5-494C-812E-BFF512E17B4D}">
      <dgm:prSet/>
      <dgm:spPr/>
      <dgm:t>
        <a:bodyPr/>
        <a:lstStyle/>
        <a:p>
          <a:endParaRPr lang="en-NZ"/>
        </a:p>
      </dgm:t>
    </dgm:pt>
    <dgm:pt modelId="{A28483EB-BFFE-4E86-BB8C-D9117042FFB3}" type="sibTrans" cxnId="{F205B587-92B5-494C-812E-BFF512E17B4D}">
      <dgm:prSet/>
      <dgm:spPr/>
      <dgm:t>
        <a:bodyPr/>
        <a:lstStyle/>
        <a:p>
          <a:endParaRPr lang="en-NZ"/>
        </a:p>
      </dgm:t>
    </dgm:pt>
    <dgm:pt modelId="{A9E59023-4552-4521-AA00-6CDD919F13B9}">
      <dgm:prSet/>
      <dgm:spPr>
        <a:solidFill>
          <a:schemeClr val="bg2">
            <a:lumMod val="90000"/>
          </a:schemeClr>
        </a:solidFill>
      </dgm:spPr>
      <dgm:t>
        <a:bodyPr/>
        <a:lstStyle/>
        <a:p>
          <a:r>
            <a:rPr lang="en-NZ" dirty="0"/>
            <a:t>Third Reading</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43F535C7-063B-4FEC-ADEC-8B469859FFB5}" type="parTrans" cxnId="{5D016975-6A8B-4D7E-A2B6-A68140818CFE}">
      <dgm:prSet/>
      <dgm:spPr/>
      <dgm:t>
        <a:bodyPr/>
        <a:lstStyle/>
        <a:p>
          <a:endParaRPr lang="en-NZ"/>
        </a:p>
      </dgm:t>
    </dgm:pt>
    <dgm:pt modelId="{326E4F8D-3993-46EC-9CB3-5C6D9627686E}" type="sibTrans" cxnId="{5D016975-6A8B-4D7E-A2B6-A68140818CFE}">
      <dgm:prSet/>
      <dgm:spPr/>
      <dgm:t>
        <a:bodyPr/>
        <a:lstStyle/>
        <a:p>
          <a:endParaRPr lang="en-NZ"/>
        </a:p>
      </dgm:t>
    </dgm:pt>
    <dgm:pt modelId="{554CED23-D1BD-4CE7-8A19-CB76F679D4D8}">
      <dgm:prSet/>
      <dgm:spPr>
        <a:solidFill>
          <a:schemeClr val="bg2">
            <a:lumMod val="90000"/>
          </a:schemeClr>
        </a:solidFill>
      </dgm:spPr>
      <dgm:t>
        <a:bodyPr/>
        <a:lstStyle/>
        <a:p>
          <a:r>
            <a:rPr lang="en-NZ" dirty="0"/>
            <a:t>Royal Assent</a:t>
          </a: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5D9E680E-D87B-486B-B20D-12745A083419}" type="parTrans" cxnId="{65FE5719-66B3-46A2-82D0-574260FA6871}">
      <dgm:prSet/>
      <dgm:spPr/>
      <dgm:t>
        <a:bodyPr/>
        <a:lstStyle/>
        <a:p>
          <a:endParaRPr lang="en-NZ"/>
        </a:p>
      </dgm:t>
    </dgm:pt>
    <dgm:pt modelId="{B5FFBC30-3EB1-4B0D-AF7C-C567EAA79F3D}" type="sibTrans" cxnId="{65FE5719-66B3-46A2-82D0-574260FA6871}">
      <dgm:prSet/>
      <dgm:spPr/>
      <dgm:t>
        <a:bodyPr/>
        <a:lstStyle/>
        <a:p>
          <a:endParaRPr lang="en-NZ"/>
        </a:p>
      </dgm:t>
    </dgm:pt>
    <dgm:pt modelId="{A97913D7-C8C6-4F0B-A435-87D912F8D139}" type="pres">
      <dgm:prSet presAssocID="{0BA2F424-B84E-4396-AE14-713B42C127C5}" presName="Name0" presStyleCnt="0">
        <dgm:presLayoutVars>
          <dgm:dir/>
          <dgm:animLvl val="lvl"/>
          <dgm:resizeHandles val="exact"/>
        </dgm:presLayoutVars>
      </dgm:prSet>
      <dgm:spPr/>
    </dgm:pt>
    <dgm:pt modelId="{550734C8-DFE6-439C-98F9-736496D11B4E}" type="pres">
      <dgm:prSet presAssocID="{DFA54C29-BCA6-4C90-AADB-90602298413B}" presName="parTxOnly" presStyleLbl="node1" presStyleIdx="0" presStyleCnt="7">
        <dgm:presLayoutVars>
          <dgm:chMax val="0"/>
          <dgm:chPref val="0"/>
          <dgm:bulletEnabled val="1"/>
        </dgm:presLayoutVars>
      </dgm:prSet>
      <dgm:spPr/>
    </dgm:pt>
    <dgm:pt modelId="{7547C94E-4369-4FC9-9D83-7959B2BEB2D4}" type="pres">
      <dgm:prSet presAssocID="{40054CBF-0222-45AF-8611-564BFAAE8E6A}" presName="parTxOnlySpace" presStyleCnt="0"/>
      <dgm:spPr/>
    </dgm:pt>
    <dgm:pt modelId="{83A652C4-43F4-43CA-98CF-7ECE1E78CCDD}" type="pres">
      <dgm:prSet presAssocID="{0AB1E9BA-122D-4C00-A660-B55916B5B6A6}" presName="parTxOnly" presStyleLbl="node1" presStyleIdx="1" presStyleCnt="7">
        <dgm:presLayoutVars>
          <dgm:chMax val="0"/>
          <dgm:chPref val="0"/>
          <dgm:bulletEnabled val="1"/>
        </dgm:presLayoutVars>
      </dgm:prSet>
      <dgm:spPr/>
    </dgm:pt>
    <dgm:pt modelId="{C795800C-AA1E-45CE-9F0B-3773A9C31846}" type="pres">
      <dgm:prSet presAssocID="{DC94C824-97A6-4847-8D50-2F9B5027F8B9}" presName="parTxOnlySpace" presStyleCnt="0"/>
      <dgm:spPr/>
    </dgm:pt>
    <dgm:pt modelId="{0A94FD38-D966-40F6-BB12-76EECB968AD0}" type="pres">
      <dgm:prSet presAssocID="{EF0BAD6D-F339-46BD-BB2E-E57464D0CA10}" presName="parTxOnly" presStyleLbl="node1" presStyleIdx="2" presStyleCnt="7">
        <dgm:presLayoutVars>
          <dgm:chMax val="0"/>
          <dgm:chPref val="0"/>
          <dgm:bulletEnabled val="1"/>
        </dgm:presLayoutVars>
      </dgm:prSet>
      <dgm:spPr/>
    </dgm:pt>
    <dgm:pt modelId="{146545DB-FEB9-48F3-A7CF-9CE44E805614}" type="pres">
      <dgm:prSet presAssocID="{220F38AF-BAFE-4F39-B34B-63A24C00ECE6}" presName="parTxOnlySpace" presStyleCnt="0"/>
      <dgm:spPr/>
    </dgm:pt>
    <dgm:pt modelId="{342F38C0-76A5-4F91-B6ED-21B154230F00}" type="pres">
      <dgm:prSet presAssocID="{EDA7D61A-0F8E-4E01-AA4E-87D1AF569118}" presName="parTxOnly" presStyleLbl="node1" presStyleIdx="3" presStyleCnt="7">
        <dgm:presLayoutVars>
          <dgm:chMax val="0"/>
          <dgm:chPref val="0"/>
          <dgm:bulletEnabled val="1"/>
        </dgm:presLayoutVars>
      </dgm:prSet>
      <dgm:spPr/>
    </dgm:pt>
    <dgm:pt modelId="{B05B7371-B5E9-4B34-8B58-C63C8E4A4839}" type="pres">
      <dgm:prSet presAssocID="{46959428-848B-4440-9ACC-698DBD82CB3E}" presName="parTxOnlySpace" presStyleCnt="0"/>
      <dgm:spPr/>
    </dgm:pt>
    <dgm:pt modelId="{5B58040E-8ECE-48EF-ABCD-F4C58A09A5C8}" type="pres">
      <dgm:prSet presAssocID="{BD5B7E04-B37C-45B3-AEB1-4806E6AF3493}" presName="parTxOnly" presStyleLbl="node1" presStyleIdx="4" presStyleCnt="7">
        <dgm:presLayoutVars>
          <dgm:chMax val="0"/>
          <dgm:chPref val="0"/>
          <dgm:bulletEnabled val="1"/>
        </dgm:presLayoutVars>
      </dgm:prSet>
      <dgm:spPr/>
    </dgm:pt>
    <dgm:pt modelId="{4943C810-36A4-427C-B266-FBEFDF05CAEA}" type="pres">
      <dgm:prSet presAssocID="{A28483EB-BFFE-4E86-BB8C-D9117042FFB3}" presName="parTxOnlySpace" presStyleCnt="0"/>
      <dgm:spPr/>
    </dgm:pt>
    <dgm:pt modelId="{87C310FC-C71E-403C-A127-4EF358F8729B}" type="pres">
      <dgm:prSet presAssocID="{A9E59023-4552-4521-AA00-6CDD919F13B9}" presName="parTxOnly" presStyleLbl="node1" presStyleIdx="5" presStyleCnt="7">
        <dgm:presLayoutVars>
          <dgm:chMax val="0"/>
          <dgm:chPref val="0"/>
          <dgm:bulletEnabled val="1"/>
        </dgm:presLayoutVars>
      </dgm:prSet>
      <dgm:spPr/>
    </dgm:pt>
    <dgm:pt modelId="{6E209953-E8EE-4D0B-A42D-2E2863035CB1}" type="pres">
      <dgm:prSet presAssocID="{326E4F8D-3993-46EC-9CB3-5C6D9627686E}" presName="parTxOnlySpace" presStyleCnt="0"/>
      <dgm:spPr/>
    </dgm:pt>
    <dgm:pt modelId="{17CE3501-6514-47FF-A007-E9582C861C92}" type="pres">
      <dgm:prSet presAssocID="{554CED23-D1BD-4CE7-8A19-CB76F679D4D8}" presName="parTxOnly" presStyleLbl="node1" presStyleIdx="6" presStyleCnt="7">
        <dgm:presLayoutVars>
          <dgm:chMax val="0"/>
          <dgm:chPref val="0"/>
          <dgm:bulletEnabled val="1"/>
        </dgm:presLayoutVars>
      </dgm:prSet>
      <dgm:spPr/>
    </dgm:pt>
  </dgm:ptLst>
  <dgm:cxnLst>
    <dgm:cxn modelId="{C9254002-DC98-4C93-8491-1E8A93A4E2FB}" srcId="{0BA2F424-B84E-4396-AE14-713B42C127C5}" destId="{EF0BAD6D-F339-46BD-BB2E-E57464D0CA10}" srcOrd="2" destOrd="0" parTransId="{B6C99AB9-4C61-4C18-B47F-72B115849038}" sibTransId="{220F38AF-BAFE-4F39-B34B-63A24C00ECE6}"/>
    <dgm:cxn modelId="{BF9FC103-4A03-418E-B2A9-41D534AAD7FF}" type="presOf" srcId="{EDA7D61A-0F8E-4E01-AA4E-87D1AF569118}" destId="{342F38C0-76A5-4F91-B6ED-21B154230F00}" srcOrd="0" destOrd="0" presId="urn:microsoft.com/office/officeart/2005/8/layout/chevron1"/>
    <dgm:cxn modelId="{119A3D0A-86E0-40A2-B3E7-D0C527E3D1BC}" type="presOf" srcId="{EF0BAD6D-F339-46BD-BB2E-E57464D0CA10}" destId="{0A94FD38-D966-40F6-BB12-76EECB968AD0}" srcOrd="0" destOrd="0" presId="urn:microsoft.com/office/officeart/2005/8/layout/chevron1"/>
    <dgm:cxn modelId="{65FE5719-66B3-46A2-82D0-574260FA6871}" srcId="{0BA2F424-B84E-4396-AE14-713B42C127C5}" destId="{554CED23-D1BD-4CE7-8A19-CB76F679D4D8}" srcOrd="6" destOrd="0" parTransId="{5D9E680E-D87B-486B-B20D-12745A083419}" sibTransId="{B5FFBC30-3EB1-4B0D-AF7C-C567EAA79F3D}"/>
    <dgm:cxn modelId="{42D84021-D7AB-4CEC-B6FD-23655808C0DA}" type="presOf" srcId="{0BA2F424-B84E-4396-AE14-713B42C127C5}" destId="{A97913D7-C8C6-4F0B-A435-87D912F8D139}" srcOrd="0" destOrd="0" presId="urn:microsoft.com/office/officeart/2005/8/layout/chevron1"/>
    <dgm:cxn modelId="{1AF16A23-2654-4CF4-855A-FDBEFCBE5BC4}" type="presOf" srcId="{A9E59023-4552-4521-AA00-6CDD919F13B9}" destId="{87C310FC-C71E-403C-A127-4EF358F8729B}" srcOrd="0" destOrd="0" presId="urn:microsoft.com/office/officeart/2005/8/layout/chevron1"/>
    <dgm:cxn modelId="{D24B702E-B364-4FFA-951F-CAE5173D5A84}" type="presOf" srcId="{0AB1E9BA-122D-4C00-A660-B55916B5B6A6}" destId="{83A652C4-43F4-43CA-98CF-7ECE1E78CCDD}" srcOrd="0" destOrd="0" presId="urn:microsoft.com/office/officeart/2005/8/layout/chevron1"/>
    <dgm:cxn modelId="{BA2C9633-AE85-44B8-9534-A9CCFAF441F4}" type="presOf" srcId="{DFA54C29-BCA6-4C90-AADB-90602298413B}" destId="{550734C8-DFE6-439C-98F9-736496D11B4E}" srcOrd="0" destOrd="0" presId="urn:microsoft.com/office/officeart/2005/8/layout/chevron1"/>
    <dgm:cxn modelId="{E3D0A533-DFFB-4DE7-857D-77F029D7C619}" type="presOf" srcId="{BD5B7E04-B37C-45B3-AEB1-4806E6AF3493}" destId="{5B58040E-8ECE-48EF-ABCD-F4C58A09A5C8}" srcOrd="0" destOrd="0" presId="urn:microsoft.com/office/officeart/2005/8/layout/chevron1"/>
    <dgm:cxn modelId="{5D016975-6A8B-4D7E-A2B6-A68140818CFE}" srcId="{0BA2F424-B84E-4396-AE14-713B42C127C5}" destId="{A9E59023-4552-4521-AA00-6CDD919F13B9}" srcOrd="5" destOrd="0" parTransId="{43F535C7-063B-4FEC-ADEC-8B469859FFB5}" sibTransId="{326E4F8D-3993-46EC-9CB3-5C6D9627686E}"/>
    <dgm:cxn modelId="{F205B587-92B5-494C-812E-BFF512E17B4D}" srcId="{0BA2F424-B84E-4396-AE14-713B42C127C5}" destId="{BD5B7E04-B37C-45B3-AEB1-4806E6AF3493}" srcOrd="4" destOrd="0" parTransId="{BE2F3D74-6DBE-425D-92DB-AF97E64042B9}" sibTransId="{A28483EB-BFFE-4E86-BB8C-D9117042FFB3}"/>
    <dgm:cxn modelId="{6D98A8AA-14CA-4705-BD04-A7013204D90D}" type="presOf" srcId="{554CED23-D1BD-4CE7-8A19-CB76F679D4D8}" destId="{17CE3501-6514-47FF-A007-E9582C861C92}" srcOrd="0" destOrd="0" presId="urn:microsoft.com/office/officeart/2005/8/layout/chevron1"/>
    <dgm:cxn modelId="{64A33ABD-8A2A-4681-8696-3DB4A835AEAF}" srcId="{0BA2F424-B84E-4396-AE14-713B42C127C5}" destId="{0AB1E9BA-122D-4C00-A660-B55916B5B6A6}" srcOrd="1" destOrd="0" parTransId="{2DDF114A-E766-436F-B1D8-8DD421A48991}" sibTransId="{DC94C824-97A6-4847-8D50-2F9B5027F8B9}"/>
    <dgm:cxn modelId="{1D96CDD9-919F-489A-BBF7-E19786F00ECB}" srcId="{0BA2F424-B84E-4396-AE14-713B42C127C5}" destId="{DFA54C29-BCA6-4C90-AADB-90602298413B}" srcOrd="0" destOrd="0" parTransId="{3E60820A-0854-4107-8BBB-4E52D67412ED}" sibTransId="{40054CBF-0222-45AF-8611-564BFAAE8E6A}"/>
    <dgm:cxn modelId="{E66F19E9-5034-48CE-8761-3FE609B18C87}" srcId="{0BA2F424-B84E-4396-AE14-713B42C127C5}" destId="{EDA7D61A-0F8E-4E01-AA4E-87D1AF569118}" srcOrd="3" destOrd="0" parTransId="{0A0AD9B1-E917-4DC5-849B-6A8A45F6305D}" sibTransId="{46959428-848B-4440-9ACC-698DBD82CB3E}"/>
    <dgm:cxn modelId="{83A983AB-7DC0-40B0-B080-26CCA695C6C9}" type="presParOf" srcId="{A97913D7-C8C6-4F0B-A435-87D912F8D139}" destId="{550734C8-DFE6-439C-98F9-736496D11B4E}" srcOrd="0" destOrd="0" presId="urn:microsoft.com/office/officeart/2005/8/layout/chevron1"/>
    <dgm:cxn modelId="{E6E270C0-BC64-4483-B0F8-68CD0AF99664}" type="presParOf" srcId="{A97913D7-C8C6-4F0B-A435-87D912F8D139}" destId="{7547C94E-4369-4FC9-9D83-7959B2BEB2D4}" srcOrd="1" destOrd="0" presId="urn:microsoft.com/office/officeart/2005/8/layout/chevron1"/>
    <dgm:cxn modelId="{DB46B6A6-CA19-425B-BC9F-41846E67CBBD}" type="presParOf" srcId="{A97913D7-C8C6-4F0B-A435-87D912F8D139}" destId="{83A652C4-43F4-43CA-98CF-7ECE1E78CCDD}" srcOrd="2" destOrd="0" presId="urn:microsoft.com/office/officeart/2005/8/layout/chevron1"/>
    <dgm:cxn modelId="{D20F3EA4-E38C-4495-B3FD-87213FD98E7D}" type="presParOf" srcId="{A97913D7-C8C6-4F0B-A435-87D912F8D139}" destId="{C795800C-AA1E-45CE-9F0B-3773A9C31846}" srcOrd="3" destOrd="0" presId="urn:microsoft.com/office/officeart/2005/8/layout/chevron1"/>
    <dgm:cxn modelId="{2C9F6626-15CF-42F9-8461-C264780DF9BB}" type="presParOf" srcId="{A97913D7-C8C6-4F0B-A435-87D912F8D139}" destId="{0A94FD38-D966-40F6-BB12-76EECB968AD0}" srcOrd="4" destOrd="0" presId="urn:microsoft.com/office/officeart/2005/8/layout/chevron1"/>
    <dgm:cxn modelId="{02FDF195-DAC5-4060-AB68-94670941C2A7}" type="presParOf" srcId="{A97913D7-C8C6-4F0B-A435-87D912F8D139}" destId="{146545DB-FEB9-48F3-A7CF-9CE44E805614}" srcOrd="5" destOrd="0" presId="urn:microsoft.com/office/officeart/2005/8/layout/chevron1"/>
    <dgm:cxn modelId="{E3296E40-10EB-461E-B483-EE0830D5BDCA}" type="presParOf" srcId="{A97913D7-C8C6-4F0B-A435-87D912F8D139}" destId="{342F38C0-76A5-4F91-B6ED-21B154230F00}" srcOrd="6" destOrd="0" presId="urn:microsoft.com/office/officeart/2005/8/layout/chevron1"/>
    <dgm:cxn modelId="{0566A179-0390-44B9-9244-087742E9D557}" type="presParOf" srcId="{A97913D7-C8C6-4F0B-A435-87D912F8D139}" destId="{B05B7371-B5E9-4B34-8B58-C63C8E4A4839}" srcOrd="7" destOrd="0" presId="urn:microsoft.com/office/officeart/2005/8/layout/chevron1"/>
    <dgm:cxn modelId="{6DB85FF0-4235-4D8D-8E70-C5FAAD14A780}" type="presParOf" srcId="{A97913D7-C8C6-4F0B-A435-87D912F8D139}" destId="{5B58040E-8ECE-48EF-ABCD-F4C58A09A5C8}" srcOrd="8" destOrd="0" presId="urn:microsoft.com/office/officeart/2005/8/layout/chevron1"/>
    <dgm:cxn modelId="{FBA48E72-4FBB-40DC-AF71-B015D9478B8B}" type="presParOf" srcId="{A97913D7-C8C6-4F0B-A435-87D912F8D139}" destId="{4943C810-36A4-427C-B266-FBEFDF05CAEA}" srcOrd="9" destOrd="0" presId="urn:microsoft.com/office/officeart/2005/8/layout/chevron1"/>
    <dgm:cxn modelId="{2122FA5C-A586-430B-9043-C3EC67DC9A5A}" type="presParOf" srcId="{A97913D7-C8C6-4F0B-A435-87D912F8D139}" destId="{87C310FC-C71E-403C-A127-4EF358F8729B}" srcOrd="10" destOrd="0" presId="urn:microsoft.com/office/officeart/2005/8/layout/chevron1"/>
    <dgm:cxn modelId="{023338B7-8A11-4EEE-BE7E-EBD480351835}" type="presParOf" srcId="{A97913D7-C8C6-4F0B-A435-87D912F8D139}" destId="{6E209953-E8EE-4D0B-A42D-2E2863035CB1}" srcOrd="11" destOrd="0" presId="urn:microsoft.com/office/officeart/2005/8/layout/chevron1"/>
    <dgm:cxn modelId="{314894F1-8DB2-450F-A9CE-089D24CF891C}" type="presParOf" srcId="{A97913D7-C8C6-4F0B-A435-87D912F8D139}" destId="{17CE3501-6514-47FF-A007-E9582C861C92}" srcOrd="12" destOrd="0" presId="urn:microsoft.com/office/officeart/2005/8/layout/chevron1"/>
  </dgm:cxnLst>
  <dgm:bg>
    <a:solidFill>
      <a:schemeClr val="bg1"/>
    </a:solidFill>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BA2F424-B84E-4396-AE14-713B42C127C5}" type="doc">
      <dgm:prSet loTypeId="urn:microsoft.com/office/officeart/2005/8/layout/chevron1" loCatId="process" qsTypeId="urn:microsoft.com/office/officeart/2005/8/quickstyle/simple1" qsCatId="simple" csTypeId="urn:microsoft.com/office/officeart/2005/8/colors/accent1_2" csCatId="accent1" phldr="1"/>
      <dgm:spPr/>
    </dgm:pt>
    <dgm:pt modelId="{DFA54C29-BCA6-4C90-AADB-90602298413B}">
      <dgm:prSet phldrT="[Text]"/>
      <dgm:spPr>
        <a:solidFill>
          <a:srgbClr val="D15A49"/>
        </a:solidFill>
      </dgm:spPr>
      <dgm:t>
        <a:bodyPr/>
        <a:lstStyle/>
        <a:p>
          <a:r>
            <a:rPr lang="en-NZ" dirty="0"/>
            <a:t>Introduction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E60820A-0854-4107-8BBB-4E52D67412ED}" type="parTrans" cxnId="{1D96CDD9-919F-489A-BBF7-E19786F00ECB}">
      <dgm:prSet/>
      <dgm:spPr/>
      <dgm:t>
        <a:bodyPr/>
        <a:lstStyle/>
        <a:p>
          <a:endParaRPr lang="en-NZ"/>
        </a:p>
      </dgm:t>
    </dgm:pt>
    <dgm:pt modelId="{40054CBF-0222-45AF-8611-564BFAAE8E6A}" type="sibTrans" cxnId="{1D96CDD9-919F-489A-BBF7-E19786F00ECB}">
      <dgm:prSet/>
      <dgm:spPr/>
      <dgm:t>
        <a:bodyPr/>
        <a:lstStyle/>
        <a:p>
          <a:endParaRPr lang="en-NZ"/>
        </a:p>
      </dgm:t>
    </dgm:pt>
    <dgm:pt modelId="{0AB1E9BA-122D-4C00-A660-B55916B5B6A6}">
      <dgm:prSet phldrT="[Text]"/>
      <dgm:spPr>
        <a:solidFill>
          <a:srgbClr val="D15A49"/>
        </a:solidFill>
      </dgm:spPr>
      <dgm:t>
        <a:bodyPr/>
        <a:lstStyle/>
        <a:p>
          <a:r>
            <a:rPr lang="en-NZ" dirty="0"/>
            <a:t>First Reading</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DF114A-E766-436F-B1D8-8DD421A48991}" type="parTrans" cxnId="{64A33ABD-8A2A-4681-8696-3DB4A835AEAF}">
      <dgm:prSet/>
      <dgm:spPr/>
      <dgm:t>
        <a:bodyPr/>
        <a:lstStyle/>
        <a:p>
          <a:endParaRPr lang="en-NZ"/>
        </a:p>
      </dgm:t>
    </dgm:pt>
    <dgm:pt modelId="{DC94C824-97A6-4847-8D50-2F9B5027F8B9}" type="sibTrans" cxnId="{64A33ABD-8A2A-4681-8696-3DB4A835AEAF}">
      <dgm:prSet/>
      <dgm:spPr/>
      <dgm:t>
        <a:bodyPr/>
        <a:lstStyle/>
        <a:p>
          <a:endParaRPr lang="en-NZ"/>
        </a:p>
      </dgm:t>
    </dgm:pt>
    <dgm:pt modelId="{EF0BAD6D-F339-46BD-BB2E-E57464D0CA10}">
      <dgm:prSet phldrT="[Text]"/>
      <dgm:spPr>
        <a:solidFill>
          <a:schemeClr val="bg2">
            <a:lumMod val="90000"/>
          </a:schemeClr>
        </a:solidFill>
      </dgm:spPr>
      <dgm:t>
        <a:bodyPr/>
        <a:lstStyle/>
        <a:p>
          <a:r>
            <a:rPr lang="en-NZ" dirty="0"/>
            <a:t>Select committee</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B6C99AB9-4C61-4C18-B47F-72B115849038}" type="parTrans" cxnId="{C9254002-DC98-4C93-8491-1E8A93A4E2FB}">
      <dgm:prSet/>
      <dgm:spPr/>
      <dgm:t>
        <a:bodyPr/>
        <a:lstStyle/>
        <a:p>
          <a:endParaRPr lang="en-NZ"/>
        </a:p>
      </dgm:t>
    </dgm:pt>
    <dgm:pt modelId="{220F38AF-BAFE-4F39-B34B-63A24C00ECE6}" type="sibTrans" cxnId="{C9254002-DC98-4C93-8491-1E8A93A4E2FB}">
      <dgm:prSet/>
      <dgm:spPr/>
      <dgm:t>
        <a:bodyPr/>
        <a:lstStyle/>
        <a:p>
          <a:endParaRPr lang="en-NZ"/>
        </a:p>
      </dgm:t>
    </dgm:pt>
    <dgm:pt modelId="{EDA7D61A-0F8E-4E01-AA4E-87D1AF569118}">
      <dgm:prSet/>
      <dgm:spPr>
        <a:solidFill>
          <a:schemeClr val="bg2">
            <a:lumMod val="90000"/>
          </a:schemeClr>
        </a:solidFill>
      </dgm:spPr>
      <dgm:t>
        <a:bodyPr/>
        <a:lstStyle/>
        <a:p>
          <a:r>
            <a:rPr lang="en-NZ" dirty="0"/>
            <a:t>Second Reading</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0A0AD9B1-E917-4DC5-849B-6A8A45F6305D}" type="parTrans" cxnId="{E66F19E9-5034-48CE-8761-3FE609B18C87}">
      <dgm:prSet/>
      <dgm:spPr/>
      <dgm:t>
        <a:bodyPr/>
        <a:lstStyle/>
        <a:p>
          <a:endParaRPr lang="en-NZ"/>
        </a:p>
      </dgm:t>
    </dgm:pt>
    <dgm:pt modelId="{46959428-848B-4440-9ACC-698DBD82CB3E}" type="sibTrans" cxnId="{E66F19E9-5034-48CE-8761-3FE609B18C87}">
      <dgm:prSet/>
      <dgm:spPr/>
      <dgm:t>
        <a:bodyPr/>
        <a:lstStyle/>
        <a:p>
          <a:endParaRPr lang="en-NZ"/>
        </a:p>
      </dgm:t>
    </dgm:pt>
    <dgm:pt modelId="{BD5B7E04-B37C-45B3-AEB1-4806E6AF3493}">
      <dgm:prSet/>
      <dgm:spPr>
        <a:solidFill>
          <a:schemeClr val="bg2">
            <a:lumMod val="90000"/>
          </a:schemeClr>
        </a:solidFill>
      </dgm:spPr>
      <dgm:t>
        <a:bodyPr/>
        <a:lstStyle/>
        <a:p>
          <a:r>
            <a:rPr lang="en-NZ" dirty="0"/>
            <a:t>Committee of the whole House</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BE2F3D74-6DBE-425D-92DB-AF97E64042B9}" type="parTrans" cxnId="{F205B587-92B5-494C-812E-BFF512E17B4D}">
      <dgm:prSet/>
      <dgm:spPr/>
      <dgm:t>
        <a:bodyPr/>
        <a:lstStyle/>
        <a:p>
          <a:endParaRPr lang="en-NZ"/>
        </a:p>
      </dgm:t>
    </dgm:pt>
    <dgm:pt modelId="{A28483EB-BFFE-4E86-BB8C-D9117042FFB3}" type="sibTrans" cxnId="{F205B587-92B5-494C-812E-BFF512E17B4D}">
      <dgm:prSet/>
      <dgm:spPr/>
      <dgm:t>
        <a:bodyPr/>
        <a:lstStyle/>
        <a:p>
          <a:endParaRPr lang="en-NZ"/>
        </a:p>
      </dgm:t>
    </dgm:pt>
    <dgm:pt modelId="{A9E59023-4552-4521-AA00-6CDD919F13B9}">
      <dgm:prSet/>
      <dgm:spPr>
        <a:solidFill>
          <a:schemeClr val="bg2">
            <a:lumMod val="90000"/>
          </a:schemeClr>
        </a:solidFill>
      </dgm:spPr>
      <dgm:t>
        <a:bodyPr/>
        <a:lstStyle/>
        <a:p>
          <a:r>
            <a:rPr lang="en-NZ" dirty="0"/>
            <a:t>Third Reading</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43F535C7-063B-4FEC-ADEC-8B469859FFB5}" type="parTrans" cxnId="{5D016975-6A8B-4D7E-A2B6-A68140818CFE}">
      <dgm:prSet/>
      <dgm:spPr/>
      <dgm:t>
        <a:bodyPr/>
        <a:lstStyle/>
        <a:p>
          <a:endParaRPr lang="en-NZ"/>
        </a:p>
      </dgm:t>
    </dgm:pt>
    <dgm:pt modelId="{326E4F8D-3993-46EC-9CB3-5C6D9627686E}" type="sibTrans" cxnId="{5D016975-6A8B-4D7E-A2B6-A68140818CFE}">
      <dgm:prSet/>
      <dgm:spPr/>
      <dgm:t>
        <a:bodyPr/>
        <a:lstStyle/>
        <a:p>
          <a:endParaRPr lang="en-NZ"/>
        </a:p>
      </dgm:t>
    </dgm:pt>
    <dgm:pt modelId="{554CED23-D1BD-4CE7-8A19-CB76F679D4D8}">
      <dgm:prSet/>
      <dgm:spPr>
        <a:solidFill>
          <a:schemeClr val="bg2">
            <a:lumMod val="90000"/>
          </a:schemeClr>
        </a:solidFill>
      </dgm:spPr>
      <dgm:t>
        <a:bodyPr/>
        <a:lstStyle/>
        <a:p>
          <a:r>
            <a:rPr lang="en-NZ" dirty="0"/>
            <a:t>Royal Assent</a:t>
          </a: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5D9E680E-D87B-486B-B20D-12745A083419}" type="parTrans" cxnId="{65FE5719-66B3-46A2-82D0-574260FA6871}">
      <dgm:prSet/>
      <dgm:spPr/>
      <dgm:t>
        <a:bodyPr/>
        <a:lstStyle/>
        <a:p>
          <a:endParaRPr lang="en-NZ"/>
        </a:p>
      </dgm:t>
    </dgm:pt>
    <dgm:pt modelId="{B5FFBC30-3EB1-4B0D-AF7C-C567EAA79F3D}" type="sibTrans" cxnId="{65FE5719-66B3-46A2-82D0-574260FA6871}">
      <dgm:prSet/>
      <dgm:spPr/>
      <dgm:t>
        <a:bodyPr/>
        <a:lstStyle/>
        <a:p>
          <a:endParaRPr lang="en-NZ"/>
        </a:p>
      </dgm:t>
    </dgm:pt>
    <dgm:pt modelId="{A97913D7-C8C6-4F0B-A435-87D912F8D139}" type="pres">
      <dgm:prSet presAssocID="{0BA2F424-B84E-4396-AE14-713B42C127C5}" presName="Name0" presStyleCnt="0">
        <dgm:presLayoutVars>
          <dgm:dir/>
          <dgm:animLvl val="lvl"/>
          <dgm:resizeHandles val="exact"/>
        </dgm:presLayoutVars>
      </dgm:prSet>
      <dgm:spPr/>
    </dgm:pt>
    <dgm:pt modelId="{550734C8-DFE6-439C-98F9-736496D11B4E}" type="pres">
      <dgm:prSet presAssocID="{DFA54C29-BCA6-4C90-AADB-90602298413B}" presName="parTxOnly" presStyleLbl="node1" presStyleIdx="0" presStyleCnt="7">
        <dgm:presLayoutVars>
          <dgm:chMax val="0"/>
          <dgm:chPref val="0"/>
          <dgm:bulletEnabled val="1"/>
        </dgm:presLayoutVars>
      </dgm:prSet>
      <dgm:spPr/>
    </dgm:pt>
    <dgm:pt modelId="{7547C94E-4369-4FC9-9D83-7959B2BEB2D4}" type="pres">
      <dgm:prSet presAssocID="{40054CBF-0222-45AF-8611-564BFAAE8E6A}" presName="parTxOnlySpace" presStyleCnt="0"/>
      <dgm:spPr/>
    </dgm:pt>
    <dgm:pt modelId="{83A652C4-43F4-43CA-98CF-7ECE1E78CCDD}" type="pres">
      <dgm:prSet presAssocID="{0AB1E9BA-122D-4C00-A660-B55916B5B6A6}" presName="parTxOnly" presStyleLbl="node1" presStyleIdx="1" presStyleCnt="7">
        <dgm:presLayoutVars>
          <dgm:chMax val="0"/>
          <dgm:chPref val="0"/>
          <dgm:bulletEnabled val="1"/>
        </dgm:presLayoutVars>
      </dgm:prSet>
      <dgm:spPr/>
    </dgm:pt>
    <dgm:pt modelId="{C795800C-AA1E-45CE-9F0B-3773A9C31846}" type="pres">
      <dgm:prSet presAssocID="{DC94C824-97A6-4847-8D50-2F9B5027F8B9}" presName="parTxOnlySpace" presStyleCnt="0"/>
      <dgm:spPr/>
    </dgm:pt>
    <dgm:pt modelId="{0A94FD38-D966-40F6-BB12-76EECB968AD0}" type="pres">
      <dgm:prSet presAssocID="{EF0BAD6D-F339-46BD-BB2E-E57464D0CA10}" presName="parTxOnly" presStyleLbl="node1" presStyleIdx="2" presStyleCnt="7">
        <dgm:presLayoutVars>
          <dgm:chMax val="0"/>
          <dgm:chPref val="0"/>
          <dgm:bulletEnabled val="1"/>
        </dgm:presLayoutVars>
      </dgm:prSet>
      <dgm:spPr/>
    </dgm:pt>
    <dgm:pt modelId="{146545DB-FEB9-48F3-A7CF-9CE44E805614}" type="pres">
      <dgm:prSet presAssocID="{220F38AF-BAFE-4F39-B34B-63A24C00ECE6}" presName="parTxOnlySpace" presStyleCnt="0"/>
      <dgm:spPr/>
    </dgm:pt>
    <dgm:pt modelId="{342F38C0-76A5-4F91-B6ED-21B154230F00}" type="pres">
      <dgm:prSet presAssocID="{EDA7D61A-0F8E-4E01-AA4E-87D1AF569118}" presName="parTxOnly" presStyleLbl="node1" presStyleIdx="3" presStyleCnt="7">
        <dgm:presLayoutVars>
          <dgm:chMax val="0"/>
          <dgm:chPref val="0"/>
          <dgm:bulletEnabled val="1"/>
        </dgm:presLayoutVars>
      </dgm:prSet>
      <dgm:spPr/>
    </dgm:pt>
    <dgm:pt modelId="{B05B7371-B5E9-4B34-8B58-C63C8E4A4839}" type="pres">
      <dgm:prSet presAssocID="{46959428-848B-4440-9ACC-698DBD82CB3E}" presName="parTxOnlySpace" presStyleCnt="0"/>
      <dgm:spPr/>
    </dgm:pt>
    <dgm:pt modelId="{5B58040E-8ECE-48EF-ABCD-F4C58A09A5C8}" type="pres">
      <dgm:prSet presAssocID="{BD5B7E04-B37C-45B3-AEB1-4806E6AF3493}" presName="parTxOnly" presStyleLbl="node1" presStyleIdx="4" presStyleCnt="7">
        <dgm:presLayoutVars>
          <dgm:chMax val="0"/>
          <dgm:chPref val="0"/>
          <dgm:bulletEnabled val="1"/>
        </dgm:presLayoutVars>
      </dgm:prSet>
      <dgm:spPr/>
    </dgm:pt>
    <dgm:pt modelId="{4943C810-36A4-427C-B266-FBEFDF05CAEA}" type="pres">
      <dgm:prSet presAssocID="{A28483EB-BFFE-4E86-BB8C-D9117042FFB3}" presName="parTxOnlySpace" presStyleCnt="0"/>
      <dgm:spPr/>
    </dgm:pt>
    <dgm:pt modelId="{87C310FC-C71E-403C-A127-4EF358F8729B}" type="pres">
      <dgm:prSet presAssocID="{A9E59023-4552-4521-AA00-6CDD919F13B9}" presName="parTxOnly" presStyleLbl="node1" presStyleIdx="5" presStyleCnt="7">
        <dgm:presLayoutVars>
          <dgm:chMax val="0"/>
          <dgm:chPref val="0"/>
          <dgm:bulletEnabled val="1"/>
        </dgm:presLayoutVars>
      </dgm:prSet>
      <dgm:spPr/>
    </dgm:pt>
    <dgm:pt modelId="{6E209953-E8EE-4D0B-A42D-2E2863035CB1}" type="pres">
      <dgm:prSet presAssocID="{326E4F8D-3993-46EC-9CB3-5C6D9627686E}" presName="parTxOnlySpace" presStyleCnt="0"/>
      <dgm:spPr/>
    </dgm:pt>
    <dgm:pt modelId="{17CE3501-6514-47FF-A007-E9582C861C92}" type="pres">
      <dgm:prSet presAssocID="{554CED23-D1BD-4CE7-8A19-CB76F679D4D8}" presName="parTxOnly" presStyleLbl="node1" presStyleIdx="6" presStyleCnt="7">
        <dgm:presLayoutVars>
          <dgm:chMax val="0"/>
          <dgm:chPref val="0"/>
          <dgm:bulletEnabled val="1"/>
        </dgm:presLayoutVars>
      </dgm:prSet>
      <dgm:spPr/>
    </dgm:pt>
  </dgm:ptLst>
  <dgm:cxnLst>
    <dgm:cxn modelId="{C9254002-DC98-4C93-8491-1E8A93A4E2FB}" srcId="{0BA2F424-B84E-4396-AE14-713B42C127C5}" destId="{EF0BAD6D-F339-46BD-BB2E-E57464D0CA10}" srcOrd="2" destOrd="0" parTransId="{B6C99AB9-4C61-4C18-B47F-72B115849038}" sibTransId="{220F38AF-BAFE-4F39-B34B-63A24C00ECE6}"/>
    <dgm:cxn modelId="{BF9FC103-4A03-418E-B2A9-41D534AAD7FF}" type="presOf" srcId="{EDA7D61A-0F8E-4E01-AA4E-87D1AF569118}" destId="{342F38C0-76A5-4F91-B6ED-21B154230F00}" srcOrd="0" destOrd="0" presId="urn:microsoft.com/office/officeart/2005/8/layout/chevron1"/>
    <dgm:cxn modelId="{119A3D0A-86E0-40A2-B3E7-D0C527E3D1BC}" type="presOf" srcId="{EF0BAD6D-F339-46BD-BB2E-E57464D0CA10}" destId="{0A94FD38-D966-40F6-BB12-76EECB968AD0}" srcOrd="0" destOrd="0" presId="urn:microsoft.com/office/officeart/2005/8/layout/chevron1"/>
    <dgm:cxn modelId="{65FE5719-66B3-46A2-82D0-574260FA6871}" srcId="{0BA2F424-B84E-4396-AE14-713B42C127C5}" destId="{554CED23-D1BD-4CE7-8A19-CB76F679D4D8}" srcOrd="6" destOrd="0" parTransId="{5D9E680E-D87B-486B-B20D-12745A083419}" sibTransId="{B5FFBC30-3EB1-4B0D-AF7C-C567EAA79F3D}"/>
    <dgm:cxn modelId="{42D84021-D7AB-4CEC-B6FD-23655808C0DA}" type="presOf" srcId="{0BA2F424-B84E-4396-AE14-713B42C127C5}" destId="{A97913D7-C8C6-4F0B-A435-87D912F8D139}" srcOrd="0" destOrd="0" presId="urn:microsoft.com/office/officeart/2005/8/layout/chevron1"/>
    <dgm:cxn modelId="{1AF16A23-2654-4CF4-855A-FDBEFCBE5BC4}" type="presOf" srcId="{A9E59023-4552-4521-AA00-6CDD919F13B9}" destId="{87C310FC-C71E-403C-A127-4EF358F8729B}" srcOrd="0" destOrd="0" presId="urn:microsoft.com/office/officeart/2005/8/layout/chevron1"/>
    <dgm:cxn modelId="{D24B702E-B364-4FFA-951F-CAE5173D5A84}" type="presOf" srcId="{0AB1E9BA-122D-4C00-A660-B55916B5B6A6}" destId="{83A652C4-43F4-43CA-98CF-7ECE1E78CCDD}" srcOrd="0" destOrd="0" presId="urn:microsoft.com/office/officeart/2005/8/layout/chevron1"/>
    <dgm:cxn modelId="{BA2C9633-AE85-44B8-9534-A9CCFAF441F4}" type="presOf" srcId="{DFA54C29-BCA6-4C90-AADB-90602298413B}" destId="{550734C8-DFE6-439C-98F9-736496D11B4E}" srcOrd="0" destOrd="0" presId="urn:microsoft.com/office/officeart/2005/8/layout/chevron1"/>
    <dgm:cxn modelId="{E3D0A533-DFFB-4DE7-857D-77F029D7C619}" type="presOf" srcId="{BD5B7E04-B37C-45B3-AEB1-4806E6AF3493}" destId="{5B58040E-8ECE-48EF-ABCD-F4C58A09A5C8}" srcOrd="0" destOrd="0" presId="urn:microsoft.com/office/officeart/2005/8/layout/chevron1"/>
    <dgm:cxn modelId="{5D016975-6A8B-4D7E-A2B6-A68140818CFE}" srcId="{0BA2F424-B84E-4396-AE14-713B42C127C5}" destId="{A9E59023-4552-4521-AA00-6CDD919F13B9}" srcOrd="5" destOrd="0" parTransId="{43F535C7-063B-4FEC-ADEC-8B469859FFB5}" sibTransId="{326E4F8D-3993-46EC-9CB3-5C6D9627686E}"/>
    <dgm:cxn modelId="{F205B587-92B5-494C-812E-BFF512E17B4D}" srcId="{0BA2F424-B84E-4396-AE14-713B42C127C5}" destId="{BD5B7E04-B37C-45B3-AEB1-4806E6AF3493}" srcOrd="4" destOrd="0" parTransId="{BE2F3D74-6DBE-425D-92DB-AF97E64042B9}" sibTransId="{A28483EB-BFFE-4E86-BB8C-D9117042FFB3}"/>
    <dgm:cxn modelId="{6D98A8AA-14CA-4705-BD04-A7013204D90D}" type="presOf" srcId="{554CED23-D1BD-4CE7-8A19-CB76F679D4D8}" destId="{17CE3501-6514-47FF-A007-E9582C861C92}" srcOrd="0" destOrd="0" presId="urn:microsoft.com/office/officeart/2005/8/layout/chevron1"/>
    <dgm:cxn modelId="{64A33ABD-8A2A-4681-8696-3DB4A835AEAF}" srcId="{0BA2F424-B84E-4396-AE14-713B42C127C5}" destId="{0AB1E9BA-122D-4C00-A660-B55916B5B6A6}" srcOrd="1" destOrd="0" parTransId="{2DDF114A-E766-436F-B1D8-8DD421A48991}" sibTransId="{DC94C824-97A6-4847-8D50-2F9B5027F8B9}"/>
    <dgm:cxn modelId="{1D96CDD9-919F-489A-BBF7-E19786F00ECB}" srcId="{0BA2F424-B84E-4396-AE14-713B42C127C5}" destId="{DFA54C29-BCA6-4C90-AADB-90602298413B}" srcOrd="0" destOrd="0" parTransId="{3E60820A-0854-4107-8BBB-4E52D67412ED}" sibTransId="{40054CBF-0222-45AF-8611-564BFAAE8E6A}"/>
    <dgm:cxn modelId="{E66F19E9-5034-48CE-8761-3FE609B18C87}" srcId="{0BA2F424-B84E-4396-AE14-713B42C127C5}" destId="{EDA7D61A-0F8E-4E01-AA4E-87D1AF569118}" srcOrd="3" destOrd="0" parTransId="{0A0AD9B1-E917-4DC5-849B-6A8A45F6305D}" sibTransId="{46959428-848B-4440-9ACC-698DBD82CB3E}"/>
    <dgm:cxn modelId="{83A983AB-7DC0-40B0-B080-26CCA695C6C9}" type="presParOf" srcId="{A97913D7-C8C6-4F0B-A435-87D912F8D139}" destId="{550734C8-DFE6-439C-98F9-736496D11B4E}" srcOrd="0" destOrd="0" presId="urn:microsoft.com/office/officeart/2005/8/layout/chevron1"/>
    <dgm:cxn modelId="{E6E270C0-BC64-4483-B0F8-68CD0AF99664}" type="presParOf" srcId="{A97913D7-C8C6-4F0B-A435-87D912F8D139}" destId="{7547C94E-4369-4FC9-9D83-7959B2BEB2D4}" srcOrd="1" destOrd="0" presId="urn:microsoft.com/office/officeart/2005/8/layout/chevron1"/>
    <dgm:cxn modelId="{DB46B6A6-CA19-425B-BC9F-41846E67CBBD}" type="presParOf" srcId="{A97913D7-C8C6-4F0B-A435-87D912F8D139}" destId="{83A652C4-43F4-43CA-98CF-7ECE1E78CCDD}" srcOrd="2" destOrd="0" presId="urn:microsoft.com/office/officeart/2005/8/layout/chevron1"/>
    <dgm:cxn modelId="{D20F3EA4-E38C-4495-B3FD-87213FD98E7D}" type="presParOf" srcId="{A97913D7-C8C6-4F0B-A435-87D912F8D139}" destId="{C795800C-AA1E-45CE-9F0B-3773A9C31846}" srcOrd="3" destOrd="0" presId="urn:microsoft.com/office/officeart/2005/8/layout/chevron1"/>
    <dgm:cxn modelId="{2C9F6626-15CF-42F9-8461-C264780DF9BB}" type="presParOf" srcId="{A97913D7-C8C6-4F0B-A435-87D912F8D139}" destId="{0A94FD38-D966-40F6-BB12-76EECB968AD0}" srcOrd="4" destOrd="0" presId="urn:microsoft.com/office/officeart/2005/8/layout/chevron1"/>
    <dgm:cxn modelId="{02FDF195-DAC5-4060-AB68-94670941C2A7}" type="presParOf" srcId="{A97913D7-C8C6-4F0B-A435-87D912F8D139}" destId="{146545DB-FEB9-48F3-A7CF-9CE44E805614}" srcOrd="5" destOrd="0" presId="urn:microsoft.com/office/officeart/2005/8/layout/chevron1"/>
    <dgm:cxn modelId="{E3296E40-10EB-461E-B483-EE0830D5BDCA}" type="presParOf" srcId="{A97913D7-C8C6-4F0B-A435-87D912F8D139}" destId="{342F38C0-76A5-4F91-B6ED-21B154230F00}" srcOrd="6" destOrd="0" presId="urn:microsoft.com/office/officeart/2005/8/layout/chevron1"/>
    <dgm:cxn modelId="{0566A179-0390-44B9-9244-087742E9D557}" type="presParOf" srcId="{A97913D7-C8C6-4F0B-A435-87D912F8D139}" destId="{B05B7371-B5E9-4B34-8B58-C63C8E4A4839}" srcOrd="7" destOrd="0" presId="urn:microsoft.com/office/officeart/2005/8/layout/chevron1"/>
    <dgm:cxn modelId="{6DB85FF0-4235-4D8D-8E70-C5FAAD14A780}" type="presParOf" srcId="{A97913D7-C8C6-4F0B-A435-87D912F8D139}" destId="{5B58040E-8ECE-48EF-ABCD-F4C58A09A5C8}" srcOrd="8" destOrd="0" presId="urn:microsoft.com/office/officeart/2005/8/layout/chevron1"/>
    <dgm:cxn modelId="{FBA48E72-4FBB-40DC-AF71-B015D9478B8B}" type="presParOf" srcId="{A97913D7-C8C6-4F0B-A435-87D912F8D139}" destId="{4943C810-36A4-427C-B266-FBEFDF05CAEA}" srcOrd="9" destOrd="0" presId="urn:microsoft.com/office/officeart/2005/8/layout/chevron1"/>
    <dgm:cxn modelId="{2122FA5C-A586-430B-9043-C3EC67DC9A5A}" type="presParOf" srcId="{A97913D7-C8C6-4F0B-A435-87D912F8D139}" destId="{87C310FC-C71E-403C-A127-4EF358F8729B}" srcOrd="10" destOrd="0" presId="urn:microsoft.com/office/officeart/2005/8/layout/chevron1"/>
    <dgm:cxn modelId="{023338B7-8A11-4EEE-BE7E-EBD480351835}" type="presParOf" srcId="{A97913D7-C8C6-4F0B-A435-87D912F8D139}" destId="{6E209953-E8EE-4D0B-A42D-2E2863035CB1}" srcOrd="11" destOrd="0" presId="urn:microsoft.com/office/officeart/2005/8/layout/chevron1"/>
    <dgm:cxn modelId="{314894F1-8DB2-450F-A9CE-089D24CF891C}" type="presParOf" srcId="{A97913D7-C8C6-4F0B-A435-87D912F8D139}" destId="{17CE3501-6514-47FF-A007-E9582C861C92}" srcOrd="12" destOrd="0" presId="urn:microsoft.com/office/officeart/2005/8/layout/chevron1"/>
  </dgm:cxnLst>
  <dgm:bg>
    <a:solidFill>
      <a:schemeClr val="bg1"/>
    </a:solidFill>
  </dgm:bg>
  <dgm:whole/>
  <dgm:extLst>
    <a:ext uri="http://schemas.microsoft.com/office/drawing/2008/diagram">
      <dsp:dataModelExt xmlns:dsp="http://schemas.microsoft.com/office/drawing/2008/diagram" relId="rId15"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0BA2F424-B84E-4396-AE14-713B42C127C5}" type="doc">
      <dgm:prSet loTypeId="urn:microsoft.com/office/officeart/2005/8/layout/chevron1" loCatId="process" qsTypeId="urn:microsoft.com/office/officeart/2005/8/quickstyle/simple1" qsCatId="simple" csTypeId="urn:microsoft.com/office/officeart/2005/8/colors/accent1_2" csCatId="accent1" phldr="1"/>
      <dgm:spPr/>
    </dgm:pt>
    <dgm:pt modelId="{DFA54C29-BCA6-4C90-AADB-90602298413B}">
      <dgm:prSet phldrT="[Text]"/>
      <dgm:spPr>
        <a:solidFill>
          <a:srgbClr val="D15A49"/>
        </a:solidFill>
      </dgm:spPr>
      <dgm:t>
        <a:bodyPr/>
        <a:lstStyle/>
        <a:p>
          <a:r>
            <a:rPr lang="en-NZ" dirty="0"/>
            <a:t>Introduction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E60820A-0854-4107-8BBB-4E52D67412ED}" type="parTrans" cxnId="{1D96CDD9-919F-489A-BBF7-E19786F00ECB}">
      <dgm:prSet/>
      <dgm:spPr/>
      <dgm:t>
        <a:bodyPr/>
        <a:lstStyle/>
        <a:p>
          <a:endParaRPr lang="en-NZ"/>
        </a:p>
      </dgm:t>
    </dgm:pt>
    <dgm:pt modelId="{40054CBF-0222-45AF-8611-564BFAAE8E6A}" type="sibTrans" cxnId="{1D96CDD9-919F-489A-BBF7-E19786F00ECB}">
      <dgm:prSet/>
      <dgm:spPr/>
      <dgm:t>
        <a:bodyPr/>
        <a:lstStyle/>
        <a:p>
          <a:endParaRPr lang="en-NZ"/>
        </a:p>
      </dgm:t>
    </dgm:pt>
    <dgm:pt modelId="{0AB1E9BA-122D-4C00-A660-B55916B5B6A6}">
      <dgm:prSet phldrT="[Text]"/>
      <dgm:spPr>
        <a:solidFill>
          <a:srgbClr val="D15A49"/>
        </a:solidFill>
      </dgm:spPr>
      <dgm:t>
        <a:bodyPr/>
        <a:lstStyle/>
        <a:p>
          <a:r>
            <a:rPr lang="en-NZ" dirty="0"/>
            <a:t>First Reading</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DF114A-E766-436F-B1D8-8DD421A48991}" type="parTrans" cxnId="{64A33ABD-8A2A-4681-8696-3DB4A835AEAF}">
      <dgm:prSet/>
      <dgm:spPr/>
      <dgm:t>
        <a:bodyPr/>
        <a:lstStyle/>
        <a:p>
          <a:endParaRPr lang="en-NZ"/>
        </a:p>
      </dgm:t>
    </dgm:pt>
    <dgm:pt modelId="{DC94C824-97A6-4847-8D50-2F9B5027F8B9}" type="sibTrans" cxnId="{64A33ABD-8A2A-4681-8696-3DB4A835AEAF}">
      <dgm:prSet/>
      <dgm:spPr/>
      <dgm:t>
        <a:bodyPr/>
        <a:lstStyle/>
        <a:p>
          <a:endParaRPr lang="en-NZ"/>
        </a:p>
      </dgm:t>
    </dgm:pt>
    <dgm:pt modelId="{EF0BAD6D-F339-46BD-BB2E-E57464D0CA10}">
      <dgm:prSet phldrT="[Text]"/>
      <dgm:spPr>
        <a:solidFill>
          <a:schemeClr val="bg2">
            <a:lumMod val="90000"/>
          </a:schemeClr>
        </a:solidFill>
      </dgm:spPr>
      <dgm:t>
        <a:bodyPr/>
        <a:lstStyle/>
        <a:p>
          <a:r>
            <a:rPr lang="en-NZ" dirty="0"/>
            <a:t>Select committee</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B6C99AB9-4C61-4C18-B47F-72B115849038}" type="parTrans" cxnId="{C9254002-DC98-4C93-8491-1E8A93A4E2FB}">
      <dgm:prSet/>
      <dgm:spPr/>
      <dgm:t>
        <a:bodyPr/>
        <a:lstStyle/>
        <a:p>
          <a:endParaRPr lang="en-NZ"/>
        </a:p>
      </dgm:t>
    </dgm:pt>
    <dgm:pt modelId="{220F38AF-BAFE-4F39-B34B-63A24C00ECE6}" type="sibTrans" cxnId="{C9254002-DC98-4C93-8491-1E8A93A4E2FB}">
      <dgm:prSet/>
      <dgm:spPr/>
      <dgm:t>
        <a:bodyPr/>
        <a:lstStyle/>
        <a:p>
          <a:endParaRPr lang="en-NZ"/>
        </a:p>
      </dgm:t>
    </dgm:pt>
    <dgm:pt modelId="{EDA7D61A-0F8E-4E01-AA4E-87D1AF569118}">
      <dgm:prSet/>
      <dgm:spPr>
        <a:solidFill>
          <a:schemeClr val="bg2">
            <a:lumMod val="90000"/>
          </a:schemeClr>
        </a:solidFill>
      </dgm:spPr>
      <dgm:t>
        <a:bodyPr/>
        <a:lstStyle/>
        <a:p>
          <a:r>
            <a:rPr lang="en-NZ" dirty="0"/>
            <a:t>Second Reading</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0A0AD9B1-E917-4DC5-849B-6A8A45F6305D}" type="parTrans" cxnId="{E66F19E9-5034-48CE-8761-3FE609B18C87}">
      <dgm:prSet/>
      <dgm:spPr/>
      <dgm:t>
        <a:bodyPr/>
        <a:lstStyle/>
        <a:p>
          <a:endParaRPr lang="en-NZ"/>
        </a:p>
      </dgm:t>
    </dgm:pt>
    <dgm:pt modelId="{46959428-848B-4440-9ACC-698DBD82CB3E}" type="sibTrans" cxnId="{E66F19E9-5034-48CE-8761-3FE609B18C87}">
      <dgm:prSet/>
      <dgm:spPr/>
      <dgm:t>
        <a:bodyPr/>
        <a:lstStyle/>
        <a:p>
          <a:endParaRPr lang="en-NZ"/>
        </a:p>
      </dgm:t>
    </dgm:pt>
    <dgm:pt modelId="{BD5B7E04-B37C-45B3-AEB1-4806E6AF3493}">
      <dgm:prSet/>
      <dgm:spPr>
        <a:solidFill>
          <a:schemeClr val="bg2">
            <a:lumMod val="90000"/>
          </a:schemeClr>
        </a:solidFill>
      </dgm:spPr>
      <dgm:t>
        <a:bodyPr/>
        <a:lstStyle/>
        <a:p>
          <a:r>
            <a:rPr lang="en-NZ" dirty="0"/>
            <a:t>Committee of the whole House</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BE2F3D74-6DBE-425D-92DB-AF97E64042B9}" type="parTrans" cxnId="{F205B587-92B5-494C-812E-BFF512E17B4D}">
      <dgm:prSet/>
      <dgm:spPr/>
      <dgm:t>
        <a:bodyPr/>
        <a:lstStyle/>
        <a:p>
          <a:endParaRPr lang="en-NZ"/>
        </a:p>
      </dgm:t>
    </dgm:pt>
    <dgm:pt modelId="{A28483EB-BFFE-4E86-BB8C-D9117042FFB3}" type="sibTrans" cxnId="{F205B587-92B5-494C-812E-BFF512E17B4D}">
      <dgm:prSet/>
      <dgm:spPr/>
      <dgm:t>
        <a:bodyPr/>
        <a:lstStyle/>
        <a:p>
          <a:endParaRPr lang="en-NZ"/>
        </a:p>
      </dgm:t>
    </dgm:pt>
    <dgm:pt modelId="{A9E59023-4552-4521-AA00-6CDD919F13B9}">
      <dgm:prSet/>
      <dgm:spPr>
        <a:solidFill>
          <a:schemeClr val="bg2">
            <a:lumMod val="90000"/>
          </a:schemeClr>
        </a:solidFill>
      </dgm:spPr>
      <dgm:t>
        <a:bodyPr/>
        <a:lstStyle/>
        <a:p>
          <a:r>
            <a:rPr lang="en-NZ" dirty="0"/>
            <a:t>Third Reading</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43F535C7-063B-4FEC-ADEC-8B469859FFB5}" type="parTrans" cxnId="{5D016975-6A8B-4D7E-A2B6-A68140818CFE}">
      <dgm:prSet/>
      <dgm:spPr/>
      <dgm:t>
        <a:bodyPr/>
        <a:lstStyle/>
        <a:p>
          <a:endParaRPr lang="en-NZ"/>
        </a:p>
      </dgm:t>
    </dgm:pt>
    <dgm:pt modelId="{326E4F8D-3993-46EC-9CB3-5C6D9627686E}" type="sibTrans" cxnId="{5D016975-6A8B-4D7E-A2B6-A68140818CFE}">
      <dgm:prSet/>
      <dgm:spPr/>
      <dgm:t>
        <a:bodyPr/>
        <a:lstStyle/>
        <a:p>
          <a:endParaRPr lang="en-NZ"/>
        </a:p>
      </dgm:t>
    </dgm:pt>
    <dgm:pt modelId="{554CED23-D1BD-4CE7-8A19-CB76F679D4D8}">
      <dgm:prSet/>
      <dgm:spPr>
        <a:solidFill>
          <a:schemeClr val="bg2">
            <a:lumMod val="90000"/>
          </a:schemeClr>
        </a:solidFill>
      </dgm:spPr>
      <dgm:t>
        <a:bodyPr/>
        <a:lstStyle/>
        <a:p>
          <a:r>
            <a:rPr lang="en-NZ" dirty="0"/>
            <a:t>Royal Assent</a:t>
          </a: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5D9E680E-D87B-486B-B20D-12745A083419}" type="parTrans" cxnId="{65FE5719-66B3-46A2-82D0-574260FA6871}">
      <dgm:prSet/>
      <dgm:spPr/>
      <dgm:t>
        <a:bodyPr/>
        <a:lstStyle/>
        <a:p>
          <a:endParaRPr lang="en-NZ"/>
        </a:p>
      </dgm:t>
    </dgm:pt>
    <dgm:pt modelId="{B5FFBC30-3EB1-4B0D-AF7C-C567EAA79F3D}" type="sibTrans" cxnId="{65FE5719-66B3-46A2-82D0-574260FA6871}">
      <dgm:prSet/>
      <dgm:spPr/>
      <dgm:t>
        <a:bodyPr/>
        <a:lstStyle/>
        <a:p>
          <a:endParaRPr lang="en-NZ"/>
        </a:p>
      </dgm:t>
    </dgm:pt>
    <dgm:pt modelId="{A97913D7-C8C6-4F0B-A435-87D912F8D139}" type="pres">
      <dgm:prSet presAssocID="{0BA2F424-B84E-4396-AE14-713B42C127C5}" presName="Name0" presStyleCnt="0">
        <dgm:presLayoutVars>
          <dgm:dir/>
          <dgm:animLvl val="lvl"/>
          <dgm:resizeHandles val="exact"/>
        </dgm:presLayoutVars>
      </dgm:prSet>
      <dgm:spPr/>
    </dgm:pt>
    <dgm:pt modelId="{550734C8-DFE6-439C-98F9-736496D11B4E}" type="pres">
      <dgm:prSet presAssocID="{DFA54C29-BCA6-4C90-AADB-90602298413B}" presName="parTxOnly" presStyleLbl="node1" presStyleIdx="0" presStyleCnt="7">
        <dgm:presLayoutVars>
          <dgm:chMax val="0"/>
          <dgm:chPref val="0"/>
          <dgm:bulletEnabled val="1"/>
        </dgm:presLayoutVars>
      </dgm:prSet>
      <dgm:spPr/>
    </dgm:pt>
    <dgm:pt modelId="{7547C94E-4369-4FC9-9D83-7959B2BEB2D4}" type="pres">
      <dgm:prSet presAssocID="{40054CBF-0222-45AF-8611-564BFAAE8E6A}" presName="parTxOnlySpace" presStyleCnt="0"/>
      <dgm:spPr/>
    </dgm:pt>
    <dgm:pt modelId="{83A652C4-43F4-43CA-98CF-7ECE1E78CCDD}" type="pres">
      <dgm:prSet presAssocID="{0AB1E9BA-122D-4C00-A660-B55916B5B6A6}" presName="parTxOnly" presStyleLbl="node1" presStyleIdx="1" presStyleCnt="7">
        <dgm:presLayoutVars>
          <dgm:chMax val="0"/>
          <dgm:chPref val="0"/>
          <dgm:bulletEnabled val="1"/>
        </dgm:presLayoutVars>
      </dgm:prSet>
      <dgm:spPr/>
    </dgm:pt>
    <dgm:pt modelId="{C795800C-AA1E-45CE-9F0B-3773A9C31846}" type="pres">
      <dgm:prSet presAssocID="{DC94C824-97A6-4847-8D50-2F9B5027F8B9}" presName="parTxOnlySpace" presStyleCnt="0"/>
      <dgm:spPr/>
    </dgm:pt>
    <dgm:pt modelId="{0A94FD38-D966-40F6-BB12-76EECB968AD0}" type="pres">
      <dgm:prSet presAssocID="{EF0BAD6D-F339-46BD-BB2E-E57464D0CA10}" presName="parTxOnly" presStyleLbl="node1" presStyleIdx="2" presStyleCnt="7">
        <dgm:presLayoutVars>
          <dgm:chMax val="0"/>
          <dgm:chPref val="0"/>
          <dgm:bulletEnabled val="1"/>
        </dgm:presLayoutVars>
      </dgm:prSet>
      <dgm:spPr/>
    </dgm:pt>
    <dgm:pt modelId="{146545DB-FEB9-48F3-A7CF-9CE44E805614}" type="pres">
      <dgm:prSet presAssocID="{220F38AF-BAFE-4F39-B34B-63A24C00ECE6}" presName="parTxOnlySpace" presStyleCnt="0"/>
      <dgm:spPr/>
    </dgm:pt>
    <dgm:pt modelId="{342F38C0-76A5-4F91-B6ED-21B154230F00}" type="pres">
      <dgm:prSet presAssocID="{EDA7D61A-0F8E-4E01-AA4E-87D1AF569118}" presName="parTxOnly" presStyleLbl="node1" presStyleIdx="3" presStyleCnt="7">
        <dgm:presLayoutVars>
          <dgm:chMax val="0"/>
          <dgm:chPref val="0"/>
          <dgm:bulletEnabled val="1"/>
        </dgm:presLayoutVars>
      </dgm:prSet>
      <dgm:spPr/>
    </dgm:pt>
    <dgm:pt modelId="{B05B7371-B5E9-4B34-8B58-C63C8E4A4839}" type="pres">
      <dgm:prSet presAssocID="{46959428-848B-4440-9ACC-698DBD82CB3E}" presName="parTxOnlySpace" presStyleCnt="0"/>
      <dgm:spPr/>
    </dgm:pt>
    <dgm:pt modelId="{5B58040E-8ECE-48EF-ABCD-F4C58A09A5C8}" type="pres">
      <dgm:prSet presAssocID="{BD5B7E04-B37C-45B3-AEB1-4806E6AF3493}" presName="parTxOnly" presStyleLbl="node1" presStyleIdx="4" presStyleCnt="7">
        <dgm:presLayoutVars>
          <dgm:chMax val="0"/>
          <dgm:chPref val="0"/>
          <dgm:bulletEnabled val="1"/>
        </dgm:presLayoutVars>
      </dgm:prSet>
      <dgm:spPr/>
    </dgm:pt>
    <dgm:pt modelId="{4943C810-36A4-427C-B266-FBEFDF05CAEA}" type="pres">
      <dgm:prSet presAssocID="{A28483EB-BFFE-4E86-BB8C-D9117042FFB3}" presName="parTxOnlySpace" presStyleCnt="0"/>
      <dgm:spPr/>
    </dgm:pt>
    <dgm:pt modelId="{87C310FC-C71E-403C-A127-4EF358F8729B}" type="pres">
      <dgm:prSet presAssocID="{A9E59023-4552-4521-AA00-6CDD919F13B9}" presName="parTxOnly" presStyleLbl="node1" presStyleIdx="5" presStyleCnt="7">
        <dgm:presLayoutVars>
          <dgm:chMax val="0"/>
          <dgm:chPref val="0"/>
          <dgm:bulletEnabled val="1"/>
        </dgm:presLayoutVars>
      </dgm:prSet>
      <dgm:spPr/>
    </dgm:pt>
    <dgm:pt modelId="{6E209953-E8EE-4D0B-A42D-2E2863035CB1}" type="pres">
      <dgm:prSet presAssocID="{326E4F8D-3993-46EC-9CB3-5C6D9627686E}" presName="parTxOnlySpace" presStyleCnt="0"/>
      <dgm:spPr/>
    </dgm:pt>
    <dgm:pt modelId="{17CE3501-6514-47FF-A007-E9582C861C92}" type="pres">
      <dgm:prSet presAssocID="{554CED23-D1BD-4CE7-8A19-CB76F679D4D8}" presName="parTxOnly" presStyleLbl="node1" presStyleIdx="6" presStyleCnt="7">
        <dgm:presLayoutVars>
          <dgm:chMax val="0"/>
          <dgm:chPref val="0"/>
          <dgm:bulletEnabled val="1"/>
        </dgm:presLayoutVars>
      </dgm:prSet>
      <dgm:spPr/>
    </dgm:pt>
  </dgm:ptLst>
  <dgm:cxnLst>
    <dgm:cxn modelId="{C9254002-DC98-4C93-8491-1E8A93A4E2FB}" srcId="{0BA2F424-B84E-4396-AE14-713B42C127C5}" destId="{EF0BAD6D-F339-46BD-BB2E-E57464D0CA10}" srcOrd="2" destOrd="0" parTransId="{B6C99AB9-4C61-4C18-B47F-72B115849038}" sibTransId="{220F38AF-BAFE-4F39-B34B-63A24C00ECE6}"/>
    <dgm:cxn modelId="{BF9FC103-4A03-418E-B2A9-41D534AAD7FF}" type="presOf" srcId="{EDA7D61A-0F8E-4E01-AA4E-87D1AF569118}" destId="{342F38C0-76A5-4F91-B6ED-21B154230F00}" srcOrd="0" destOrd="0" presId="urn:microsoft.com/office/officeart/2005/8/layout/chevron1"/>
    <dgm:cxn modelId="{119A3D0A-86E0-40A2-B3E7-D0C527E3D1BC}" type="presOf" srcId="{EF0BAD6D-F339-46BD-BB2E-E57464D0CA10}" destId="{0A94FD38-D966-40F6-BB12-76EECB968AD0}" srcOrd="0" destOrd="0" presId="urn:microsoft.com/office/officeart/2005/8/layout/chevron1"/>
    <dgm:cxn modelId="{65FE5719-66B3-46A2-82D0-574260FA6871}" srcId="{0BA2F424-B84E-4396-AE14-713B42C127C5}" destId="{554CED23-D1BD-4CE7-8A19-CB76F679D4D8}" srcOrd="6" destOrd="0" parTransId="{5D9E680E-D87B-486B-B20D-12745A083419}" sibTransId="{B5FFBC30-3EB1-4B0D-AF7C-C567EAA79F3D}"/>
    <dgm:cxn modelId="{42D84021-D7AB-4CEC-B6FD-23655808C0DA}" type="presOf" srcId="{0BA2F424-B84E-4396-AE14-713B42C127C5}" destId="{A97913D7-C8C6-4F0B-A435-87D912F8D139}" srcOrd="0" destOrd="0" presId="urn:microsoft.com/office/officeart/2005/8/layout/chevron1"/>
    <dgm:cxn modelId="{1AF16A23-2654-4CF4-855A-FDBEFCBE5BC4}" type="presOf" srcId="{A9E59023-4552-4521-AA00-6CDD919F13B9}" destId="{87C310FC-C71E-403C-A127-4EF358F8729B}" srcOrd="0" destOrd="0" presId="urn:microsoft.com/office/officeart/2005/8/layout/chevron1"/>
    <dgm:cxn modelId="{D24B702E-B364-4FFA-951F-CAE5173D5A84}" type="presOf" srcId="{0AB1E9BA-122D-4C00-A660-B55916B5B6A6}" destId="{83A652C4-43F4-43CA-98CF-7ECE1E78CCDD}" srcOrd="0" destOrd="0" presId="urn:microsoft.com/office/officeart/2005/8/layout/chevron1"/>
    <dgm:cxn modelId="{BA2C9633-AE85-44B8-9534-A9CCFAF441F4}" type="presOf" srcId="{DFA54C29-BCA6-4C90-AADB-90602298413B}" destId="{550734C8-DFE6-439C-98F9-736496D11B4E}" srcOrd="0" destOrd="0" presId="urn:microsoft.com/office/officeart/2005/8/layout/chevron1"/>
    <dgm:cxn modelId="{E3D0A533-DFFB-4DE7-857D-77F029D7C619}" type="presOf" srcId="{BD5B7E04-B37C-45B3-AEB1-4806E6AF3493}" destId="{5B58040E-8ECE-48EF-ABCD-F4C58A09A5C8}" srcOrd="0" destOrd="0" presId="urn:microsoft.com/office/officeart/2005/8/layout/chevron1"/>
    <dgm:cxn modelId="{5D016975-6A8B-4D7E-A2B6-A68140818CFE}" srcId="{0BA2F424-B84E-4396-AE14-713B42C127C5}" destId="{A9E59023-4552-4521-AA00-6CDD919F13B9}" srcOrd="5" destOrd="0" parTransId="{43F535C7-063B-4FEC-ADEC-8B469859FFB5}" sibTransId="{326E4F8D-3993-46EC-9CB3-5C6D9627686E}"/>
    <dgm:cxn modelId="{F205B587-92B5-494C-812E-BFF512E17B4D}" srcId="{0BA2F424-B84E-4396-AE14-713B42C127C5}" destId="{BD5B7E04-B37C-45B3-AEB1-4806E6AF3493}" srcOrd="4" destOrd="0" parTransId="{BE2F3D74-6DBE-425D-92DB-AF97E64042B9}" sibTransId="{A28483EB-BFFE-4E86-BB8C-D9117042FFB3}"/>
    <dgm:cxn modelId="{6D98A8AA-14CA-4705-BD04-A7013204D90D}" type="presOf" srcId="{554CED23-D1BD-4CE7-8A19-CB76F679D4D8}" destId="{17CE3501-6514-47FF-A007-E9582C861C92}" srcOrd="0" destOrd="0" presId="urn:microsoft.com/office/officeart/2005/8/layout/chevron1"/>
    <dgm:cxn modelId="{64A33ABD-8A2A-4681-8696-3DB4A835AEAF}" srcId="{0BA2F424-B84E-4396-AE14-713B42C127C5}" destId="{0AB1E9BA-122D-4C00-A660-B55916B5B6A6}" srcOrd="1" destOrd="0" parTransId="{2DDF114A-E766-436F-B1D8-8DD421A48991}" sibTransId="{DC94C824-97A6-4847-8D50-2F9B5027F8B9}"/>
    <dgm:cxn modelId="{1D96CDD9-919F-489A-BBF7-E19786F00ECB}" srcId="{0BA2F424-B84E-4396-AE14-713B42C127C5}" destId="{DFA54C29-BCA6-4C90-AADB-90602298413B}" srcOrd="0" destOrd="0" parTransId="{3E60820A-0854-4107-8BBB-4E52D67412ED}" sibTransId="{40054CBF-0222-45AF-8611-564BFAAE8E6A}"/>
    <dgm:cxn modelId="{E66F19E9-5034-48CE-8761-3FE609B18C87}" srcId="{0BA2F424-B84E-4396-AE14-713B42C127C5}" destId="{EDA7D61A-0F8E-4E01-AA4E-87D1AF569118}" srcOrd="3" destOrd="0" parTransId="{0A0AD9B1-E917-4DC5-849B-6A8A45F6305D}" sibTransId="{46959428-848B-4440-9ACC-698DBD82CB3E}"/>
    <dgm:cxn modelId="{83A983AB-7DC0-40B0-B080-26CCA695C6C9}" type="presParOf" srcId="{A97913D7-C8C6-4F0B-A435-87D912F8D139}" destId="{550734C8-DFE6-439C-98F9-736496D11B4E}" srcOrd="0" destOrd="0" presId="urn:microsoft.com/office/officeart/2005/8/layout/chevron1"/>
    <dgm:cxn modelId="{E6E270C0-BC64-4483-B0F8-68CD0AF99664}" type="presParOf" srcId="{A97913D7-C8C6-4F0B-A435-87D912F8D139}" destId="{7547C94E-4369-4FC9-9D83-7959B2BEB2D4}" srcOrd="1" destOrd="0" presId="urn:microsoft.com/office/officeart/2005/8/layout/chevron1"/>
    <dgm:cxn modelId="{DB46B6A6-CA19-425B-BC9F-41846E67CBBD}" type="presParOf" srcId="{A97913D7-C8C6-4F0B-A435-87D912F8D139}" destId="{83A652C4-43F4-43CA-98CF-7ECE1E78CCDD}" srcOrd="2" destOrd="0" presId="urn:microsoft.com/office/officeart/2005/8/layout/chevron1"/>
    <dgm:cxn modelId="{D20F3EA4-E38C-4495-B3FD-87213FD98E7D}" type="presParOf" srcId="{A97913D7-C8C6-4F0B-A435-87D912F8D139}" destId="{C795800C-AA1E-45CE-9F0B-3773A9C31846}" srcOrd="3" destOrd="0" presId="urn:microsoft.com/office/officeart/2005/8/layout/chevron1"/>
    <dgm:cxn modelId="{2C9F6626-15CF-42F9-8461-C264780DF9BB}" type="presParOf" srcId="{A97913D7-C8C6-4F0B-A435-87D912F8D139}" destId="{0A94FD38-D966-40F6-BB12-76EECB968AD0}" srcOrd="4" destOrd="0" presId="urn:microsoft.com/office/officeart/2005/8/layout/chevron1"/>
    <dgm:cxn modelId="{02FDF195-DAC5-4060-AB68-94670941C2A7}" type="presParOf" srcId="{A97913D7-C8C6-4F0B-A435-87D912F8D139}" destId="{146545DB-FEB9-48F3-A7CF-9CE44E805614}" srcOrd="5" destOrd="0" presId="urn:microsoft.com/office/officeart/2005/8/layout/chevron1"/>
    <dgm:cxn modelId="{E3296E40-10EB-461E-B483-EE0830D5BDCA}" type="presParOf" srcId="{A97913D7-C8C6-4F0B-A435-87D912F8D139}" destId="{342F38C0-76A5-4F91-B6ED-21B154230F00}" srcOrd="6" destOrd="0" presId="urn:microsoft.com/office/officeart/2005/8/layout/chevron1"/>
    <dgm:cxn modelId="{0566A179-0390-44B9-9244-087742E9D557}" type="presParOf" srcId="{A97913D7-C8C6-4F0B-A435-87D912F8D139}" destId="{B05B7371-B5E9-4B34-8B58-C63C8E4A4839}" srcOrd="7" destOrd="0" presId="urn:microsoft.com/office/officeart/2005/8/layout/chevron1"/>
    <dgm:cxn modelId="{6DB85FF0-4235-4D8D-8E70-C5FAAD14A780}" type="presParOf" srcId="{A97913D7-C8C6-4F0B-A435-87D912F8D139}" destId="{5B58040E-8ECE-48EF-ABCD-F4C58A09A5C8}" srcOrd="8" destOrd="0" presId="urn:microsoft.com/office/officeart/2005/8/layout/chevron1"/>
    <dgm:cxn modelId="{FBA48E72-4FBB-40DC-AF71-B015D9478B8B}" type="presParOf" srcId="{A97913D7-C8C6-4F0B-A435-87D912F8D139}" destId="{4943C810-36A4-427C-B266-FBEFDF05CAEA}" srcOrd="9" destOrd="0" presId="urn:microsoft.com/office/officeart/2005/8/layout/chevron1"/>
    <dgm:cxn modelId="{2122FA5C-A586-430B-9043-C3EC67DC9A5A}" type="presParOf" srcId="{A97913D7-C8C6-4F0B-A435-87D912F8D139}" destId="{87C310FC-C71E-403C-A127-4EF358F8729B}" srcOrd="10" destOrd="0" presId="urn:microsoft.com/office/officeart/2005/8/layout/chevron1"/>
    <dgm:cxn modelId="{023338B7-8A11-4EEE-BE7E-EBD480351835}" type="presParOf" srcId="{A97913D7-C8C6-4F0B-A435-87D912F8D139}" destId="{6E209953-E8EE-4D0B-A42D-2E2863035CB1}" srcOrd="11" destOrd="0" presId="urn:microsoft.com/office/officeart/2005/8/layout/chevron1"/>
    <dgm:cxn modelId="{314894F1-8DB2-450F-A9CE-089D24CF891C}" type="presParOf" srcId="{A97913D7-C8C6-4F0B-A435-87D912F8D139}" destId="{17CE3501-6514-47FF-A007-E9582C861C92}" srcOrd="12" destOrd="0" presId="urn:microsoft.com/office/officeart/2005/8/layout/chevron1"/>
  </dgm:cxnLst>
  <dgm:bg>
    <a:solidFill>
      <a:schemeClr val="bg1"/>
    </a:solidFill>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0BA2F424-B84E-4396-AE14-713B42C127C5}" type="doc">
      <dgm:prSet loTypeId="urn:microsoft.com/office/officeart/2005/8/layout/chevron1" loCatId="process" qsTypeId="urn:microsoft.com/office/officeart/2005/8/quickstyle/simple1" qsCatId="simple" csTypeId="urn:microsoft.com/office/officeart/2005/8/colors/accent1_2" csCatId="accent1" phldr="1"/>
      <dgm:spPr/>
    </dgm:pt>
    <dgm:pt modelId="{DFA54C29-BCA6-4C90-AADB-90602298413B}">
      <dgm:prSet phldrT="[Text]"/>
      <dgm:spPr>
        <a:solidFill>
          <a:srgbClr val="D15A49"/>
        </a:solidFill>
      </dgm:spPr>
      <dgm:t>
        <a:bodyPr/>
        <a:lstStyle/>
        <a:p>
          <a:r>
            <a:rPr lang="en-NZ" dirty="0"/>
            <a:t>Introduction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E60820A-0854-4107-8BBB-4E52D67412ED}" type="parTrans" cxnId="{1D96CDD9-919F-489A-BBF7-E19786F00ECB}">
      <dgm:prSet/>
      <dgm:spPr/>
      <dgm:t>
        <a:bodyPr/>
        <a:lstStyle/>
        <a:p>
          <a:endParaRPr lang="en-NZ"/>
        </a:p>
      </dgm:t>
    </dgm:pt>
    <dgm:pt modelId="{40054CBF-0222-45AF-8611-564BFAAE8E6A}" type="sibTrans" cxnId="{1D96CDD9-919F-489A-BBF7-E19786F00ECB}">
      <dgm:prSet/>
      <dgm:spPr/>
      <dgm:t>
        <a:bodyPr/>
        <a:lstStyle/>
        <a:p>
          <a:endParaRPr lang="en-NZ"/>
        </a:p>
      </dgm:t>
    </dgm:pt>
    <dgm:pt modelId="{0AB1E9BA-122D-4C00-A660-B55916B5B6A6}">
      <dgm:prSet phldrT="[Text]"/>
      <dgm:spPr>
        <a:solidFill>
          <a:srgbClr val="D15A49"/>
        </a:solidFill>
      </dgm:spPr>
      <dgm:t>
        <a:bodyPr/>
        <a:lstStyle/>
        <a:p>
          <a:r>
            <a:rPr lang="en-NZ" dirty="0"/>
            <a:t>First Reading</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DF114A-E766-436F-B1D8-8DD421A48991}" type="parTrans" cxnId="{64A33ABD-8A2A-4681-8696-3DB4A835AEAF}">
      <dgm:prSet/>
      <dgm:spPr/>
      <dgm:t>
        <a:bodyPr/>
        <a:lstStyle/>
        <a:p>
          <a:endParaRPr lang="en-NZ"/>
        </a:p>
      </dgm:t>
    </dgm:pt>
    <dgm:pt modelId="{DC94C824-97A6-4847-8D50-2F9B5027F8B9}" type="sibTrans" cxnId="{64A33ABD-8A2A-4681-8696-3DB4A835AEAF}">
      <dgm:prSet/>
      <dgm:spPr/>
      <dgm:t>
        <a:bodyPr/>
        <a:lstStyle/>
        <a:p>
          <a:endParaRPr lang="en-NZ"/>
        </a:p>
      </dgm:t>
    </dgm:pt>
    <dgm:pt modelId="{EF0BAD6D-F339-46BD-BB2E-E57464D0CA10}">
      <dgm:prSet phldrT="[Text]"/>
      <dgm:spPr>
        <a:solidFill>
          <a:srgbClr val="D15A49"/>
        </a:solidFill>
      </dgm:spPr>
      <dgm:t>
        <a:bodyPr/>
        <a:lstStyle/>
        <a:p>
          <a:r>
            <a:rPr lang="en-NZ" dirty="0"/>
            <a:t>Select committee</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B6C99AB9-4C61-4C18-B47F-72B115849038}" type="parTrans" cxnId="{C9254002-DC98-4C93-8491-1E8A93A4E2FB}">
      <dgm:prSet/>
      <dgm:spPr/>
      <dgm:t>
        <a:bodyPr/>
        <a:lstStyle/>
        <a:p>
          <a:endParaRPr lang="en-NZ"/>
        </a:p>
      </dgm:t>
    </dgm:pt>
    <dgm:pt modelId="{220F38AF-BAFE-4F39-B34B-63A24C00ECE6}" type="sibTrans" cxnId="{C9254002-DC98-4C93-8491-1E8A93A4E2FB}">
      <dgm:prSet/>
      <dgm:spPr/>
      <dgm:t>
        <a:bodyPr/>
        <a:lstStyle/>
        <a:p>
          <a:endParaRPr lang="en-NZ"/>
        </a:p>
      </dgm:t>
    </dgm:pt>
    <dgm:pt modelId="{EDA7D61A-0F8E-4E01-AA4E-87D1AF569118}">
      <dgm:prSet/>
      <dgm:spPr>
        <a:solidFill>
          <a:schemeClr val="bg2">
            <a:lumMod val="90000"/>
          </a:schemeClr>
        </a:solidFill>
      </dgm:spPr>
      <dgm:t>
        <a:bodyPr/>
        <a:lstStyle/>
        <a:p>
          <a:r>
            <a:rPr lang="en-NZ" dirty="0"/>
            <a:t>Second Reading</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0A0AD9B1-E917-4DC5-849B-6A8A45F6305D}" type="parTrans" cxnId="{E66F19E9-5034-48CE-8761-3FE609B18C87}">
      <dgm:prSet/>
      <dgm:spPr/>
      <dgm:t>
        <a:bodyPr/>
        <a:lstStyle/>
        <a:p>
          <a:endParaRPr lang="en-NZ"/>
        </a:p>
      </dgm:t>
    </dgm:pt>
    <dgm:pt modelId="{46959428-848B-4440-9ACC-698DBD82CB3E}" type="sibTrans" cxnId="{E66F19E9-5034-48CE-8761-3FE609B18C87}">
      <dgm:prSet/>
      <dgm:spPr/>
      <dgm:t>
        <a:bodyPr/>
        <a:lstStyle/>
        <a:p>
          <a:endParaRPr lang="en-NZ"/>
        </a:p>
      </dgm:t>
    </dgm:pt>
    <dgm:pt modelId="{BD5B7E04-B37C-45B3-AEB1-4806E6AF3493}">
      <dgm:prSet/>
      <dgm:spPr>
        <a:solidFill>
          <a:schemeClr val="bg2">
            <a:lumMod val="90000"/>
          </a:schemeClr>
        </a:solidFill>
      </dgm:spPr>
      <dgm:t>
        <a:bodyPr/>
        <a:lstStyle/>
        <a:p>
          <a:r>
            <a:rPr lang="en-NZ" dirty="0"/>
            <a:t>Committee of the whole House</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BE2F3D74-6DBE-425D-92DB-AF97E64042B9}" type="parTrans" cxnId="{F205B587-92B5-494C-812E-BFF512E17B4D}">
      <dgm:prSet/>
      <dgm:spPr/>
      <dgm:t>
        <a:bodyPr/>
        <a:lstStyle/>
        <a:p>
          <a:endParaRPr lang="en-NZ"/>
        </a:p>
      </dgm:t>
    </dgm:pt>
    <dgm:pt modelId="{A28483EB-BFFE-4E86-BB8C-D9117042FFB3}" type="sibTrans" cxnId="{F205B587-92B5-494C-812E-BFF512E17B4D}">
      <dgm:prSet/>
      <dgm:spPr/>
      <dgm:t>
        <a:bodyPr/>
        <a:lstStyle/>
        <a:p>
          <a:endParaRPr lang="en-NZ"/>
        </a:p>
      </dgm:t>
    </dgm:pt>
    <dgm:pt modelId="{A9E59023-4552-4521-AA00-6CDD919F13B9}">
      <dgm:prSet/>
      <dgm:spPr>
        <a:solidFill>
          <a:schemeClr val="bg2">
            <a:lumMod val="90000"/>
          </a:schemeClr>
        </a:solidFill>
      </dgm:spPr>
      <dgm:t>
        <a:bodyPr/>
        <a:lstStyle/>
        <a:p>
          <a:r>
            <a:rPr lang="en-NZ" dirty="0"/>
            <a:t>Third Reading</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43F535C7-063B-4FEC-ADEC-8B469859FFB5}" type="parTrans" cxnId="{5D016975-6A8B-4D7E-A2B6-A68140818CFE}">
      <dgm:prSet/>
      <dgm:spPr/>
      <dgm:t>
        <a:bodyPr/>
        <a:lstStyle/>
        <a:p>
          <a:endParaRPr lang="en-NZ"/>
        </a:p>
      </dgm:t>
    </dgm:pt>
    <dgm:pt modelId="{326E4F8D-3993-46EC-9CB3-5C6D9627686E}" type="sibTrans" cxnId="{5D016975-6A8B-4D7E-A2B6-A68140818CFE}">
      <dgm:prSet/>
      <dgm:spPr/>
      <dgm:t>
        <a:bodyPr/>
        <a:lstStyle/>
        <a:p>
          <a:endParaRPr lang="en-NZ"/>
        </a:p>
      </dgm:t>
    </dgm:pt>
    <dgm:pt modelId="{554CED23-D1BD-4CE7-8A19-CB76F679D4D8}">
      <dgm:prSet/>
      <dgm:spPr>
        <a:solidFill>
          <a:schemeClr val="bg2">
            <a:lumMod val="90000"/>
          </a:schemeClr>
        </a:solidFill>
      </dgm:spPr>
      <dgm:t>
        <a:bodyPr/>
        <a:lstStyle/>
        <a:p>
          <a:r>
            <a:rPr lang="en-NZ" dirty="0"/>
            <a:t>Royal Assent</a:t>
          </a: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5D9E680E-D87B-486B-B20D-12745A083419}" type="parTrans" cxnId="{65FE5719-66B3-46A2-82D0-574260FA6871}">
      <dgm:prSet/>
      <dgm:spPr/>
      <dgm:t>
        <a:bodyPr/>
        <a:lstStyle/>
        <a:p>
          <a:endParaRPr lang="en-NZ"/>
        </a:p>
      </dgm:t>
    </dgm:pt>
    <dgm:pt modelId="{B5FFBC30-3EB1-4B0D-AF7C-C567EAA79F3D}" type="sibTrans" cxnId="{65FE5719-66B3-46A2-82D0-574260FA6871}">
      <dgm:prSet/>
      <dgm:spPr/>
      <dgm:t>
        <a:bodyPr/>
        <a:lstStyle/>
        <a:p>
          <a:endParaRPr lang="en-NZ"/>
        </a:p>
      </dgm:t>
    </dgm:pt>
    <dgm:pt modelId="{A97913D7-C8C6-4F0B-A435-87D912F8D139}" type="pres">
      <dgm:prSet presAssocID="{0BA2F424-B84E-4396-AE14-713B42C127C5}" presName="Name0" presStyleCnt="0">
        <dgm:presLayoutVars>
          <dgm:dir/>
          <dgm:animLvl val="lvl"/>
          <dgm:resizeHandles val="exact"/>
        </dgm:presLayoutVars>
      </dgm:prSet>
      <dgm:spPr/>
    </dgm:pt>
    <dgm:pt modelId="{550734C8-DFE6-439C-98F9-736496D11B4E}" type="pres">
      <dgm:prSet presAssocID="{DFA54C29-BCA6-4C90-AADB-90602298413B}" presName="parTxOnly" presStyleLbl="node1" presStyleIdx="0" presStyleCnt="7">
        <dgm:presLayoutVars>
          <dgm:chMax val="0"/>
          <dgm:chPref val="0"/>
          <dgm:bulletEnabled val="1"/>
        </dgm:presLayoutVars>
      </dgm:prSet>
      <dgm:spPr/>
    </dgm:pt>
    <dgm:pt modelId="{7547C94E-4369-4FC9-9D83-7959B2BEB2D4}" type="pres">
      <dgm:prSet presAssocID="{40054CBF-0222-45AF-8611-564BFAAE8E6A}" presName="parTxOnlySpace" presStyleCnt="0"/>
      <dgm:spPr/>
    </dgm:pt>
    <dgm:pt modelId="{83A652C4-43F4-43CA-98CF-7ECE1E78CCDD}" type="pres">
      <dgm:prSet presAssocID="{0AB1E9BA-122D-4C00-A660-B55916B5B6A6}" presName="parTxOnly" presStyleLbl="node1" presStyleIdx="1" presStyleCnt="7">
        <dgm:presLayoutVars>
          <dgm:chMax val="0"/>
          <dgm:chPref val="0"/>
          <dgm:bulletEnabled val="1"/>
        </dgm:presLayoutVars>
      </dgm:prSet>
      <dgm:spPr/>
    </dgm:pt>
    <dgm:pt modelId="{C795800C-AA1E-45CE-9F0B-3773A9C31846}" type="pres">
      <dgm:prSet presAssocID="{DC94C824-97A6-4847-8D50-2F9B5027F8B9}" presName="parTxOnlySpace" presStyleCnt="0"/>
      <dgm:spPr/>
    </dgm:pt>
    <dgm:pt modelId="{0A94FD38-D966-40F6-BB12-76EECB968AD0}" type="pres">
      <dgm:prSet presAssocID="{EF0BAD6D-F339-46BD-BB2E-E57464D0CA10}" presName="parTxOnly" presStyleLbl="node1" presStyleIdx="2" presStyleCnt="7">
        <dgm:presLayoutVars>
          <dgm:chMax val="0"/>
          <dgm:chPref val="0"/>
          <dgm:bulletEnabled val="1"/>
        </dgm:presLayoutVars>
      </dgm:prSet>
      <dgm:spPr/>
    </dgm:pt>
    <dgm:pt modelId="{146545DB-FEB9-48F3-A7CF-9CE44E805614}" type="pres">
      <dgm:prSet presAssocID="{220F38AF-BAFE-4F39-B34B-63A24C00ECE6}" presName="parTxOnlySpace" presStyleCnt="0"/>
      <dgm:spPr/>
    </dgm:pt>
    <dgm:pt modelId="{342F38C0-76A5-4F91-B6ED-21B154230F00}" type="pres">
      <dgm:prSet presAssocID="{EDA7D61A-0F8E-4E01-AA4E-87D1AF569118}" presName="parTxOnly" presStyleLbl="node1" presStyleIdx="3" presStyleCnt="7">
        <dgm:presLayoutVars>
          <dgm:chMax val="0"/>
          <dgm:chPref val="0"/>
          <dgm:bulletEnabled val="1"/>
        </dgm:presLayoutVars>
      </dgm:prSet>
      <dgm:spPr/>
    </dgm:pt>
    <dgm:pt modelId="{B05B7371-B5E9-4B34-8B58-C63C8E4A4839}" type="pres">
      <dgm:prSet presAssocID="{46959428-848B-4440-9ACC-698DBD82CB3E}" presName="parTxOnlySpace" presStyleCnt="0"/>
      <dgm:spPr/>
    </dgm:pt>
    <dgm:pt modelId="{5B58040E-8ECE-48EF-ABCD-F4C58A09A5C8}" type="pres">
      <dgm:prSet presAssocID="{BD5B7E04-B37C-45B3-AEB1-4806E6AF3493}" presName="parTxOnly" presStyleLbl="node1" presStyleIdx="4" presStyleCnt="7">
        <dgm:presLayoutVars>
          <dgm:chMax val="0"/>
          <dgm:chPref val="0"/>
          <dgm:bulletEnabled val="1"/>
        </dgm:presLayoutVars>
      </dgm:prSet>
      <dgm:spPr/>
    </dgm:pt>
    <dgm:pt modelId="{4943C810-36A4-427C-B266-FBEFDF05CAEA}" type="pres">
      <dgm:prSet presAssocID="{A28483EB-BFFE-4E86-BB8C-D9117042FFB3}" presName="parTxOnlySpace" presStyleCnt="0"/>
      <dgm:spPr/>
    </dgm:pt>
    <dgm:pt modelId="{87C310FC-C71E-403C-A127-4EF358F8729B}" type="pres">
      <dgm:prSet presAssocID="{A9E59023-4552-4521-AA00-6CDD919F13B9}" presName="parTxOnly" presStyleLbl="node1" presStyleIdx="5" presStyleCnt="7">
        <dgm:presLayoutVars>
          <dgm:chMax val="0"/>
          <dgm:chPref val="0"/>
          <dgm:bulletEnabled val="1"/>
        </dgm:presLayoutVars>
      </dgm:prSet>
      <dgm:spPr/>
    </dgm:pt>
    <dgm:pt modelId="{6E209953-E8EE-4D0B-A42D-2E2863035CB1}" type="pres">
      <dgm:prSet presAssocID="{326E4F8D-3993-46EC-9CB3-5C6D9627686E}" presName="parTxOnlySpace" presStyleCnt="0"/>
      <dgm:spPr/>
    </dgm:pt>
    <dgm:pt modelId="{17CE3501-6514-47FF-A007-E9582C861C92}" type="pres">
      <dgm:prSet presAssocID="{554CED23-D1BD-4CE7-8A19-CB76F679D4D8}" presName="parTxOnly" presStyleLbl="node1" presStyleIdx="6" presStyleCnt="7">
        <dgm:presLayoutVars>
          <dgm:chMax val="0"/>
          <dgm:chPref val="0"/>
          <dgm:bulletEnabled val="1"/>
        </dgm:presLayoutVars>
      </dgm:prSet>
      <dgm:spPr/>
    </dgm:pt>
  </dgm:ptLst>
  <dgm:cxnLst>
    <dgm:cxn modelId="{C9254002-DC98-4C93-8491-1E8A93A4E2FB}" srcId="{0BA2F424-B84E-4396-AE14-713B42C127C5}" destId="{EF0BAD6D-F339-46BD-BB2E-E57464D0CA10}" srcOrd="2" destOrd="0" parTransId="{B6C99AB9-4C61-4C18-B47F-72B115849038}" sibTransId="{220F38AF-BAFE-4F39-B34B-63A24C00ECE6}"/>
    <dgm:cxn modelId="{BF9FC103-4A03-418E-B2A9-41D534AAD7FF}" type="presOf" srcId="{EDA7D61A-0F8E-4E01-AA4E-87D1AF569118}" destId="{342F38C0-76A5-4F91-B6ED-21B154230F00}" srcOrd="0" destOrd="0" presId="urn:microsoft.com/office/officeart/2005/8/layout/chevron1"/>
    <dgm:cxn modelId="{119A3D0A-86E0-40A2-B3E7-D0C527E3D1BC}" type="presOf" srcId="{EF0BAD6D-F339-46BD-BB2E-E57464D0CA10}" destId="{0A94FD38-D966-40F6-BB12-76EECB968AD0}" srcOrd="0" destOrd="0" presId="urn:microsoft.com/office/officeart/2005/8/layout/chevron1"/>
    <dgm:cxn modelId="{65FE5719-66B3-46A2-82D0-574260FA6871}" srcId="{0BA2F424-B84E-4396-AE14-713B42C127C5}" destId="{554CED23-D1BD-4CE7-8A19-CB76F679D4D8}" srcOrd="6" destOrd="0" parTransId="{5D9E680E-D87B-486B-B20D-12745A083419}" sibTransId="{B5FFBC30-3EB1-4B0D-AF7C-C567EAA79F3D}"/>
    <dgm:cxn modelId="{42D84021-D7AB-4CEC-B6FD-23655808C0DA}" type="presOf" srcId="{0BA2F424-B84E-4396-AE14-713B42C127C5}" destId="{A97913D7-C8C6-4F0B-A435-87D912F8D139}" srcOrd="0" destOrd="0" presId="urn:microsoft.com/office/officeart/2005/8/layout/chevron1"/>
    <dgm:cxn modelId="{1AF16A23-2654-4CF4-855A-FDBEFCBE5BC4}" type="presOf" srcId="{A9E59023-4552-4521-AA00-6CDD919F13B9}" destId="{87C310FC-C71E-403C-A127-4EF358F8729B}" srcOrd="0" destOrd="0" presId="urn:microsoft.com/office/officeart/2005/8/layout/chevron1"/>
    <dgm:cxn modelId="{D24B702E-B364-4FFA-951F-CAE5173D5A84}" type="presOf" srcId="{0AB1E9BA-122D-4C00-A660-B55916B5B6A6}" destId="{83A652C4-43F4-43CA-98CF-7ECE1E78CCDD}" srcOrd="0" destOrd="0" presId="urn:microsoft.com/office/officeart/2005/8/layout/chevron1"/>
    <dgm:cxn modelId="{BA2C9633-AE85-44B8-9534-A9CCFAF441F4}" type="presOf" srcId="{DFA54C29-BCA6-4C90-AADB-90602298413B}" destId="{550734C8-DFE6-439C-98F9-736496D11B4E}" srcOrd="0" destOrd="0" presId="urn:microsoft.com/office/officeart/2005/8/layout/chevron1"/>
    <dgm:cxn modelId="{E3D0A533-DFFB-4DE7-857D-77F029D7C619}" type="presOf" srcId="{BD5B7E04-B37C-45B3-AEB1-4806E6AF3493}" destId="{5B58040E-8ECE-48EF-ABCD-F4C58A09A5C8}" srcOrd="0" destOrd="0" presId="urn:microsoft.com/office/officeart/2005/8/layout/chevron1"/>
    <dgm:cxn modelId="{5D016975-6A8B-4D7E-A2B6-A68140818CFE}" srcId="{0BA2F424-B84E-4396-AE14-713B42C127C5}" destId="{A9E59023-4552-4521-AA00-6CDD919F13B9}" srcOrd="5" destOrd="0" parTransId="{43F535C7-063B-4FEC-ADEC-8B469859FFB5}" sibTransId="{326E4F8D-3993-46EC-9CB3-5C6D9627686E}"/>
    <dgm:cxn modelId="{F205B587-92B5-494C-812E-BFF512E17B4D}" srcId="{0BA2F424-B84E-4396-AE14-713B42C127C5}" destId="{BD5B7E04-B37C-45B3-AEB1-4806E6AF3493}" srcOrd="4" destOrd="0" parTransId="{BE2F3D74-6DBE-425D-92DB-AF97E64042B9}" sibTransId="{A28483EB-BFFE-4E86-BB8C-D9117042FFB3}"/>
    <dgm:cxn modelId="{6D98A8AA-14CA-4705-BD04-A7013204D90D}" type="presOf" srcId="{554CED23-D1BD-4CE7-8A19-CB76F679D4D8}" destId="{17CE3501-6514-47FF-A007-E9582C861C92}" srcOrd="0" destOrd="0" presId="urn:microsoft.com/office/officeart/2005/8/layout/chevron1"/>
    <dgm:cxn modelId="{64A33ABD-8A2A-4681-8696-3DB4A835AEAF}" srcId="{0BA2F424-B84E-4396-AE14-713B42C127C5}" destId="{0AB1E9BA-122D-4C00-A660-B55916B5B6A6}" srcOrd="1" destOrd="0" parTransId="{2DDF114A-E766-436F-B1D8-8DD421A48991}" sibTransId="{DC94C824-97A6-4847-8D50-2F9B5027F8B9}"/>
    <dgm:cxn modelId="{1D96CDD9-919F-489A-BBF7-E19786F00ECB}" srcId="{0BA2F424-B84E-4396-AE14-713B42C127C5}" destId="{DFA54C29-BCA6-4C90-AADB-90602298413B}" srcOrd="0" destOrd="0" parTransId="{3E60820A-0854-4107-8BBB-4E52D67412ED}" sibTransId="{40054CBF-0222-45AF-8611-564BFAAE8E6A}"/>
    <dgm:cxn modelId="{E66F19E9-5034-48CE-8761-3FE609B18C87}" srcId="{0BA2F424-B84E-4396-AE14-713B42C127C5}" destId="{EDA7D61A-0F8E-4E01-AA4E-87D1AF569118}" srcOrd="3" destOrd="0" parTransId="{0A0AD9B1-E917-4DC5-849B-6A8A45F6305D}" sibTransId="{46959428-848B-4440-9ACC-698DBD82CB3E}"/>
    <dgm:cxn modelId="{83A983AB-7DC0-40B0-B080-26CCA695C6C9}" type="presParOf" srcId="{A97913D7-C8C6-4F0B-A435-87D912F8D139}" destId="{550734C8-DFE6-439C-98F9-736496D11B4E}" srcOrd="0" destOrd="0" presId="urn:microsoft.com/office/officeart/2005/8/layout/chevron1"/>
    <dgm:cxn modelId="{E6E270C0-BC64-4483-B0F8-68CD0AF99664}" type="presParOf" srcId="{A97913D7-C8C6-4F0B-A435-87D912F8D139}" destId="{7547C94E-4369-4FC9-9D83-7959B2BEB2D4}" srcOrd="1" destOrd="0" presId="urn:microsoft.com/office/officeart/2005/8/layout/chevron1"/>
    <dgm:cxn modelId="{DB46B6A6-CA19-425B-BC9F-41846E67CBBD}" type="presParOf" srcId="{A97913D7-C8C6-4F0B-A435-87D912F8D139}" destId="{83A652C4-43F4-43CA-98CF-7ECE1E78CCDD}" srcOrd="2" destOrd="0" presId="urn:microsoft.com/office/officeart/2005/8/layout/chevron1"/>
    <dgm:cxn modelId="{D20F3EA4-E38C-4495-B3FD-87213FD98E7D}" type="presParOf" srcId="{A97913D7-C8C6-4F0B-A435-87D912F8D139}" destId="{C795800C-AA1E-45CE-9F0B-3773A9C31846}" srcOrd="3" destOrd="0" presId="urn:microsoft.com/office/officeart/2005/8/layout/chevron1"/>
    <dgm:cxn modelId="{2C9F6626-15CF-42F9-8461-C264780DF9BB}" type="presParOf" srcId="{A97913D7-C8C6-4F0B-A435-87D912F8D139}" destId="{0A94FD38-D966-40F6-BB12-76EECB968AD0}" srcOrd="4" destOrd="0" presId="urn:microsoft.com/office/officeart/2005/8/layout/chevron1"/>
    <dgm:cxn modelId="{02FDF195-DAC5-4060-AB68-94670941C2A7}" type="presParOf" srcId="{A97913D7-C8C6-4F0B-A435-87D912F8D139}" destId="{146545DB-FEB9-48F3-A7CF-9CE44E805614}" srcOrd="5" destOrd="0" presId="urn:microsoft.com/office/officeart/2005/8/layout/chevron1"/>
    <dgm:cxn modelId="{E3296E40-10EB-461E-B483-EE0830D5BDCA}" type="presParOf" srcId="{A97913D7-C8C6-4F0B-A435-87D912F8D139}" destId="{342F38C0-76A5-4F91-B6ED-21B154230F00}" srcOrd="6" destOrd="0" presId="urn:microsoft.com/office/officeart/2005/8/layout/chevron1"/>
    <dgm:cxn modelId="{0566A179-0390-44B9-9244-087742E9D557}" type="presParOf" srcId="{A97913D7-C8C6-4F0B-A435-87D912F8D139}" destId="{B05B7371-B5E9-4B34-8B58-C63C8E4A4839}" srcOrd="7" destOrd="0" presId="urn:microsoft.com/office/officeart/2005/8/layout/chevron1"/>
    <dgm:cxn modelId="{6DB85FF0-4235-4D8D-8E70-C5FAAD14A780}" type="presParOf" srcId="{A97913D7-C8C6-4F0B-A435-87D912F8D139}" destId="{5B58040E-8ECE-48EF-ABCD-F4C58A09A5C8}" srcOrd="8" destOrd="0" presId="urn:microsoft.com/office/officeart/2005/8/layout/chevron1"/>
    <dgm:cxn modelId="{FBA48E72-4FBB-40DC-AF71-B015D9478B8B}" type="presParOf" srcId="{A97913D7-C8C6-4F0B-A435-87D912F8D139}" destId="{4943C810-36A4-427C-B266-FBEFDF05CAEA}" srcOrd="9" destOrd="0" presId="urn:microsoft.com/office/officeart/2005/8/layout/chevron1"/>
    <dgm:cxn modelId="{2122FA5C-A586-430B-9043-C3EC67DC9A5A}" type="presParOf" srcId="{A97913D7-C8C6-4F0B-A435-87D912F8D139}" destId="{87C310FC-C71E-403C-A127-4EF358F8729B}" srcOrd="10" destOrd="0" presId="urn:microsoft.com/office/officeart/2005/8/layout/chevron1"/>
    <dgm:cxn modelId="{023338B7-8A11-4EEE-BE7E-EBD480351835}" type="presParOf" srcId="{A97913D7-C8C6-4F0B-A435-87D912F8D139}" destId="{6E209953-E8EE-4D0B-A42D-2E2863035CB1}" srcOrd="11" destOrd="0" presId="urn:microsoft.com/office/officeart/2005/8/layout/chevron1"/>
    <dgm:cxn modelId="{314894F1-8DB2-450F-A9CE-089D24CF891C}" type="presParOf" srcId="{A97913D7-C8C6-4F0B-A435-87D912F8D139}" destId="{17CE3501-6514-47FF-A007-E9582C861C92}" srcOrd="12" destOrd="0" presId="urn:microsoft.com/office/officeart/2005/8/layout/chevron1"/>
  </dgm:cxnLst>
  <dgm:bg>
    <a:solidFill>
      <a:schemeClr val="bg1"/>
    </a:solidFill>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0BA2F424-B84E-4396-AE14-713B42C127C5}" type="doc">
      <dgm:prSet loTypeId="urn:microsoft.com/office/officeart/2005/8/layout/chevron1" loCatId="process" qsTypeId="urn:microsoft.com/office/officeart/2005/8/quickstyle/simple1" qsCatId="simple" csTypeId="urn:microsoft.com/office/officeart/2005/8/colors/accent1_2" csCatId="accent1" phldr="1"/>
      <dgm:spPr/>
    </dgm:pt>
    <dgm:pt modelId="{DFA54C29-BCA6-4C90-AADB-90602298413B}">
      <dgm:prSet phldrT="[Text]"/>
      <dgm:spPr>
        <a:solidFill>
          <a:srgbClr val="D15A49"/>
        </a:solidFill>
      </dgm:spPr>
      <dgm:t>
        <a:bodyPr/>
        <a:lstStyle/>
        <a:p>
          <a:r>
            <a:rPr lang="en-NZ" dirty="0"/>
            <a:t>Introduction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E60820A-0854-4107-8BBB-4E52D67412ED}" type="parTrans" cxnId="{1D96CDD9-919F-489A-BBF7-E19786F00ECB}">
      <dgm:prSet/>
      <dgm:spPr/>
      <dgm:t>
        <a:bodyPr/>
        <a:lstStyle/>
        <a:p>
          <a:endParaRPr lang="en-NZ"/>
        </a:p>
      </dgm:t>
    </dgm:pt>
    <dgm:pt modelId="{40054CBF-0222-45AF-8611-564BFAAE8E6A}" type="sibTrans" cxnId="{1D96CDD9-919F-489A-BBF7-E19786F00ECB}">
      <dgm:prSet/>
      <dgm:spPr/>
      <dgm:t>
        <a:bodyPr/>
        <a:lstStyle/>
        <a:p>
          <a:endParaRPr lang="en-NZ"/>
        </a:p>
      </dgm:t>
    </dgm:pt>
    <dgm:pt modelId="{0AB1E9BA-122D-4C00-A660-B55916B5B6A6}">
      <dgm:prSet phldrT="[Text]"/>
      <dgm:spPr>
        <a:solidFill>
          <a:srgbClr val="D15A49"/>
        </a:solidFill>
      </dgm:spPr>
      <dgm:t>
        <a:bodyPr/>
        <a:lstStyle/>
        <a:p>
          <a:r>
            <a:rPr lang="en-NZ" dirty="0"/>
            <a:t>First Reading</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DF114A-E766-436F-B1D8-8DD421A48991}" type="parTrans" cxnId="{64A33ABD-8A2A-4681-8696-3DB4A835AEAF}">
      <dgm:prSet/>
      <dgm:spPr/>
      <dgm:t>
        <a:bodyPr/>
        <a:lstStyle/>
        <a:p>
          <a:endParaRPr lang="en-NZ"/>
        </a:p>
      </dgm:t>
    </dgm:pt>
    <dgm:pt modelId="{DC94C824-97A6-4847-8D50-2F9B5027F8B9}" type="sibTrans" cxnId="{64A33ABD-8A2A-4681-8696-3DB4A835AEAF}">
      <dgm:prSet/>
      <dgm:spPr/>
      <dgm:t>
        <a:bodyPr/>
        <a:lstStyle/>
        <a:p>
          <a:endParaRPr lang="en-NZ"/>
        </a:p>
      </dgm:t>
    </dgm:pt>
    <dgm:pt modelId="{EF0BAD6D-F339-46BD-BB2E-E57464D0CA10}">
      <dgm:prSet phldrT="[Text]"/>
      <dgm:spPr>
        <a:solidFill>
          <a:srgbClr val="D15A49"/>
        </a:solidFill>
      </dgm:spPr>
      <dgm:t>
        <a:bodyPr/>
        <a:lstStyle/>
        <a:p>
          <a:r>
            <a:rPr lang="en-NZ" dirty="0"/>
            <a:t>Select committee</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B6C99AB9-4C61-4C18-B47F-72B115849038}" type="parTrans" cxnId="{C9254002-DC98-4C93-8491-1E8A93A4E2FB}">
      <dgm:prSet/>
      <dgm:spPr/>
      <dgm:t>
        <a:bodyPr/>
        <a:lstStyle/>
        <a:p>
          <a:endParaRPr lang="en-NZ"/>
        </a:p>
      </dgm:t>
    </dgm:pt>
    <dgm:pt modelId="{220F38AF-BAFE-4F39-B34B-63A24C00ECE6}" type="sibTrans" cxnId="{C9254002-DC98-4C93-8491-1E8A93A4E2FB}">
      <dgm:prSet/>
      <dgm:spPr/>
      <dgm:t>
        <a:bodyPr/>
        <a:lstStyle/>
        <a:p>
          <a:endParaRPr lang="en-NZ"/>
        </a:p>
      </dgm:t>
    </dgm:pt>
    <dgm:pt modelId="{EDA7D61A-0F8E-4E01-AA4E-87D1AF569118}">
      <dgm:prSet/>
      <dgm:spPr>
        <a:solidFill>
          <a:schemeClr val="bg2">
            <a:lumMod val="90000"/>
          </a:schemeClr>
        </a:solidFill>
      </dgm:spPr>
      <dgm:t>
        <a:bodyPr/>
        <a:lstStyle/>
        <a:p>
          <a:r>
            <a:rPr lang="en-NZ" dirty="0"/>
            <a:t>Second Reading</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0A0AD9B1-E917-4DC5-849B-6A8A45F6305D}" type="parTrans" cxnId="{E66F19E9-5034-48CE-8761-3FE609B18C87}">
      <dgm:prSet/>
      <dgm:spPr/>
      <dgm:t>
        <a:bodyPr/>
        <a:lstStyle/>
        <a:p>
          <a:endParaRPr lang="en-NZ"/>
        </a:p>
      </dgm:t>
    </dgm:pt>
    <dgm:pt modelId="{46959428-848B-4440-9ACC-698DBD82CB3E}" type="sibTrans" cxnId="{E66F19E9-5034-48CE-8761-3FE609B18C87}">
      <dgm:prSet/>
      <dgm:spPr/>
      <dgm:t>
        <a:bodyPr/>
        <a:lstStyle/>
        <a:p>
          <a:endParaRPr lang="en-NZ"/>
        </a:p>
      </dgm:t>
    </dgm:pt>
    <dgm:pt modelId="{BD5B7E04-B37C-45B3-AEB1-4806E6AF3493}">
      <dgm:prSet/>
      <dgm:spPr>
        <a:solidFill>
          <a:schemeClr val="bg2">
            <a:lumMod val="90000"/>
          </a:schemeClr>
        </a:solidFill>
      </dgm:spPr>
      <dgm:t>
        <a:bodyPr/>
        <a:lstStyle/>
        <a:p>
          <a:r>
            <a:rPr lang="en-NZ" dirty="0"/>
            <a:t>Committee of the whole House</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BE2F3D74-6DBE-425D-92DB-AF97E64042B9}" type="parTrans" cxnId="{F205B587-92B5-494C-812E-BFF512E17B4D}">
      <dgm:prSet/>
      <dgm:spPr/>
      <dgm:t>
        <a:bodyPr/>
        <a:lstStyle/>
        <a:p>
          <a:endParaRPr lang="en-NZ"/>
        </a:p>
      </dgm:t>
    </dgm:pt>
    <dgm:pt modelId="{A28483EB-BFFE-4E86-BB8C-D9117042FFB3}" type="sibTrans" cxnId="{F205B587-92B5-494C-812E-BFF512E17B4D}">
      <dgm:prSet/>
      <dgm:spPr/>
      <dgm:t>
        <a:bodyPr/>
        <a:lstStyle/>
        <a:p>
          <a:endParaRPr lang="en-NZ"/>
        </a:p>
      </dgm:t>
    </dgm:pt>
    <dgm:pt modelId="{A9E59023-4552-4521-AA00-6CDD919F13B9}">
      <dgm:prSet/>
      <dgm:spPr>
        <a:solidFill>
          <a:schemeClr val="bg2">
            <a:lumMod val="90000"/>
          </a:schemeClr>
        </a:solidFill>
      </dgm:spPr>
      <dgm:t>
        <a:bodyPr/>
        <a:lstStyle/>
        <a:p>
          <a:r>
            <a:rPr lang="en-NZ" dirty="0"/>
            <a:t>Third Reading</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43F535C7-063B-4FEC-ADEC-8B469859FFB5}" type="parTrans" cxnId="{5D016975-6A8B-4D7E-A2B6-A68140818CFE}">
      <dgm:prSet/>
      <dgm:spPr/>
      <dgm:t>
        <a:bodyPr/>
        <a:lstStyle/>
        <a:p>
          <a:endParaRPr lang="en-NZ"/>
        </a:p>
      </dgm:t>
    </dgm:pt>
    <dgm:pt modelId="{326E4F8D-3993-46EC-9CB3-5C6D9627686E}" type="sibTrans" cxnId="{5D016975-6A8B-4D7E-A2B6-A68140818CFE}">
      <dgm:prSet/>
      <dgm:spPr/>
      <dgm:t>
        <a:bodyPr/>
        <a:lstStyle/>
        <a:p>
          <a:endParaRPr lang="en-NZ"/>
        </a:p>
      </dgm:t>
    </dgm:pt>
    <dgm:pt modelId="{554CED23-D1BD-4CE7-8A19-CB76F679D4D8}">
      <dgm:prSet/>
      <dgm:spPr>
        <a:solidFill>
          <a:schemeClr val="bg2">
            <a:lumMod val="90000"/>
          </a:schemeClr>
        </a:solidFill>
      </dgm:spPr>
      <dgm:t>
        <a:bodyPr/>
        <a:lstStyle/>
        <a:p>
          <a:r>
            <a:rPr lang="en-NZ" dirty="0"/>
            <a:t>Royal Assent</a:t>
          </a: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5D9E680E-D87B-486B-B20D-12745A083419}" type="parTrans" cxnId="{65FE5719-66B3-46A2-82D0-574260FA6871}">
      <dgm:prSet/>
      <dgm:spPr/>
      <dgm:t>
        <a:bodyPr/>
        <a:lstStyle/>
        <a:p>
          <a:endParaRPr lang="en-NZ"/>
        </a:p>
      </dgm:t>
    </dgm:pt>
    <dgm:pt modelId="{B5FFBC30-3EB1-4B0D-AF7C-C567EAA79F3D}" type="sibTrans" cxnId="{65FE5719-66B3-46A2-82D0-574260FA6871}">
      <dgm:prSet/>
      <dgm:spPr/>
      <dgm:t>
        <a:bodyPr/>
        <a:lstStyle/>
        <a:p>
          <a:endParaRPr lang="en-NZ"/>
        </a:p>
      </dgm:t>
    </dgm:pt>
    <dgm:pt modelId="{A97913D7-C8C6-4F0B-A435-87D912F8D139}" type="pres">
      <dgm:prSet presAssocID="{0BA2F424-B84E-4396-AE14-713B42C127C5}" presName="Name0" presStyleCnt="0">
        <dgm:presLayoutVars>
          <dgm:dir/>
          <dgm:animLvl val="lvl"/>
          <dgm:resizeHandles val="exact"/>
        </dgm:presLayoutVars>
      </dgm:prSet>
      <dgm:spPr/>
    </dgm:pt>
    <dgm:pt modelId="{550734C8-DFE6-439C-98F9-736496D11B4E}" type="pres">
      <dgm:prSet presAssocID="{DFA54C29-BCA6-4C90-AADB-90602298413B}" presName="parTxOnly" presStyleLbl="node1" presStyleIdx="0" presStyleCnt="7">
        <dgm:presLayoutVars>
          <dgm:chMax val="0"/>
          <dgm:chPref val="0"/>
          <dgm:bulletEnabled val="1"/>
        </dgm:presLayoutVars>
      </dgm:prSet>
      <dgm:spPr/>
    </dgm:pt>
    <dgm:pt modelId="{7547C94E-4369-4FC9-9D83-7959B2BEB2D4}" type="pres">
      <dgm:prSet presAssocID="{40054CBF-0222-45AF-8611-564BFAAE8E6A}" presName="parTxOnlySpace" presStyleCnt="0"/>
      <dgm:spPr/>
    </dgm:pt>
    <dgm:pt modelId="{83A652C4-43F4-43CA-98CF-7ECE1E78CCDD}" type="pres">
      <dgm:prSet presAssocID="{0AB1E9BA-122D-4C00-A660-B55916B5B6A6}" presName="parTxOnly" presStyleLbl="node1" presStyleIdx="1" presStyleCnt="7">
        <dgm:presLayoutVars>
          <dgm:chMax val="0"/>
          <dgm:chPref val="0"/>
          <dgm:bulletEnabled val="1"/>
        </dgm:presLayoutVars>
      </dgm:prSet>
      <dgm:spPr/>
    </dgm:pt>
    <dgm:pt modelId="{C795800C-AA1E-45CE-9F0B-3773A9C31846}" type="pres">
      <dgm:prSet presAssocID="{DC94C824-97A6-4847-8D50-2F9B5027F8B9}" presName="parTxOnlySpace" presStyleCnt="0"/>
      <dgm:spPr/>
    </dgm:pt>
    <dgm:pt modelId="{0A94FD38-D966-40F6-BB12-76EECB968AD0}" type="pres">
      <dgm:prSet presAssocID="{EF0BAD6D-F339-46BD-BB2E-E57464D0CA10}" presName="parTxOnly" presStyleLbl="node1" presStyleIdx="2" presStyleCnt="7">
        <dgm:presLayoutVars>
          <dgm:chMax val="0"/>
          <dgm:chPref val="0"/>
          <dgm:bulletEnabled val="1"/>
        </dgm:presLayoutVars>
      </dgm:prSet>
      <dgm:spPr/>
    </dgm:pt>
    <dgm:pt modelId="{146545DB-FEB9-48F3-A7CF-9CE44E805614}" type="pres">
      <dgm:prSet presAssocID="{220F38AF-BAFE-4F39-B34B-63A24C00ECE6}" presName="parTxOnlySpace" presStyleCnt="0"/>
      <dgm:spPr/>
    </dgm:pt>
    <dgm:pt modelId="{342F38C0-76A5-4F91-B6ED-21B154230F00}" type="pres">
      <dgm:prSet presAssocID="{EDA7D61A-0F8E-4E01-AA4E-87D1AF569118}" presName="parTxOnly" presStyleLbl="node1" presStyleIdx="3" presStyleCnt="7">
        <dgm:presLayoutVars>
          <dgm:chMax val="0"/>
          <dgm:chPref val="0"/>
          <dgm:bulletEnabled val="1"/>
        </dgm:presLayoutVars>
      </dgm:prSet>
      <dgm:spPr/>
    </dgm:pt>
    <dgm:pt modelId="{B05B7371-B5E9-4B34-8B58-C63C8E4A4839}" type="pres">
      <dgm:prSet presAssocID="{46959428-848B-4440-9ACC-698DBD82CB3E}" presName="parTxOnlySpace" presStyleCnt="0"/>
      <dgm:spPr/>
    </dgm:pt>
    <dgm:pt modelId="{5B58040E-8ECE-48EF-ABCD-F4C58A09A5C8}" type="pres">
      <dgm:prSet presAssocID="{BD5B7E04-B37C-45B3-AEB1-4806E6AF3493}" presName="parTxOnly" presStyleLbl="node1" presStyleIdx="4" presStyleCnt="7">
        <dgm:presLayoutVars>
          <dgm:chMax val="0"/>
          <dgm:chPref val="0"/>
          <dgm:bulletEnabled val="1"/>
        </dgm:presLayoutVars>
      </dgm:prSet>
      <dgm:spPr/>
    </dgm:pt>
    <dgm:pt modelId="{4943C810-36A4-427C-B266-FBEFDF05CAEA}" type="pres">
      <dgm:prSet presAssocID="{A28483EB-BFFE-4E86-BB8C-D9117042FFB3}" presName="parTxOnlySpace" presStyleCnt="0"/>
      <dgm:spPr/>
    </dgm:pt>
    <dgm:pt modelId="{87C310FC-C71E-403C-A127-4EF358F8729B}" type="pres">
      <dgm:prSet presAssocID="{A9E59023-4552-4521-AA00-6CDD919F13B9}" presName="parTxOnly" presStyleLbl="node1" presStyleIdx="5" presStyleCnt="7">
        <dgm:presLayoutVars>
          <dgm:chMax val="0"/>
          <dgm:chPref val="0"/>
          <dgm:bulletEnabled val="1"/>
        </dgm:presLayoutVars>
      </dgm:prSet>
      <dgm:spPr/>
    </dgm:pt>
    <dgm:pt modelId="{6E209953-E8EE-4D0B-A42D-2E2863035CB1}" type="pres">
      <dgm:prSet presAssocID="{326E4F8D-3993-46EC-9CB3-5C6D9627686E}" presName="parTxOnlySpace" presStyleCnt="0"/>
      <dgm:spPr/>
    </dgm:pt>
    <dgm:pt modelId="{17CE3501-6514-47FF-A007-E9582C861C92}" type="pres">
      <dgm:prSet presAssocID="{554CED23-D1BD-4CE7-8A19-CB76F679D4D8}" presName="parTxOnly" presStyleLbl="node1" presStyleIdx="6" presStyleCnt="7">
        <dgm:presLayoutVars>
          <dgm:chMax val="0"/>
          <dgm:chPref val="0"/>
          <dgm:bulletEnabled val="1"/>
        </dgm:presLayoutVars>
      </dgm:prSet>
      <dgm:spPr/>
    </dgm:pt>
  </dgm:ptLst>
  <dgm:cxnLst>
    <dgm:cxn modelId="{C9254002-DC98-4C93-8491-1E8A93A4E2FB}" srcId="{0BA2F424-B84E-4396-AE14-713B42C127C5}" destId="{EF0BAD6D-F339-46BD-BB2E-E57464D0CA10}" srcOrd="2" destOrd="0" parTransId="{B6C99AB9-4C61-4C18-B47F-72B115849038}" sibTransId="{220F38AF-BAFE-4F39-B34B-63A24C00ECE6}"/>
    <dgm:cxn modelId="{BF9FC103-4A03-418E-B2A9-41D534AAD7FF}" type="presOf" srcId="{EDA7D61A-0F8E-4E01-AA4E-87D1AF569118}" destId="{342F38C0-76A5-4F91-B6ED-21B154230F00}" srcOrd="0" destOrd="0" presId="urn:microsoft.com/office/officeart/2005/8/layout/chevron1"/>
    <dgm:cxn modelId="{119A3D0A-86E0-40A2-B3E7-D0C527E3D1BC}" type="presOf" srcId="{EF0BAD6D-F339-46BD-BB2E-E57464D0CA10}" destId="{0A94FD38-D966-40F6-BB12-76EECB968AD0}" srcOrd="0" destOrd="0" presId="urn:microsoft.com/office/officeart/2005/8/layout/chevron1"/>
    <dgm:cxn modelId="{65FE5719-66B3-46A2-82D0-574260FA6871}" srcId="{0BA2F424-B84E-4396-AE14-713B42C127C5}" destId="{554CED23-D1BD-4CE7-8A19-CB76F679D4D8}" srcOrd="6" destOrd="0" parTransId="{5D9E680E-D87B-486B-B20D-12745A083419}" sibTransId="{B5FFBC30-3EB1-4B0D-AF7C-C567EAA79F3D}"/>
    <dgm:cxn modelId="{42D84021-D7AB-4CEC-B6FD-23655808C0DA}" type="presOf" srcId="{0BA2F424-B84E-4396-AE14-713B42C127C5}" destId="{A97913D7-C8C6-4F0B-A435-87D912F8D139}" srcOrd="0" destOrd="0" presId="urn:microsoft.com/office/officeart/2005/8/layout/chevron1"/>
    <dgm:cxn modelId="{1AF16A23-2654-4CF4-855A-FDBEFCBE5BC4}" type="presOf" srcId="{A9E59023-4552-4521-AA00-6CDD919F13B9}" destId="{87C310FC-C71E-403C-A127-4EF358F8729B}" srcOrd="0" destOrd="0" presId="urn:microsoft.com/office/officeart/2005/8/layout/chevron1"/>
    <dgm:cxn modelId="{D24B702E-B364-4FFA-951F-CAE5173D5A84}" type="presOf" srcId="{0AB1E9BA-122D-4C00-A660-B55916B5B6A6}" destId="{83A652C4-43F4-43CA-98CF-7ECE1E78CCDD}" srcOrd="0" destOrd="0" presId="urn:microsoft.com/office/officeart/2005/8/layout/chevron1"/>
    <dgm:cxn modelId="{BA2C9633-AE85-44B8-9534-A9CCFAF441F4}" type="presOf" srcId="{DFA54C29-BCA6-4C90-AADB-90602298413B}" destId="{550734C8-DFE6-439C-98F9-736496D11B4E}" srcOrd="0" destOrd="0" presId="urn:microsoft.com/office/officeart/2005/8/layout/chevron1"/>
    <dgm:cxn modelId="{E3D0A533-DFFB-4DE7-857D-77F029D7C619}" type="presOf" srcId="{BD5B7E04-B37C-45B3-AEB1-4806E6AF3493}" destId="{5B58040E-8ECE-48EF-ABCD-F4C58A09A5C8}" srcOrd="0" destOrd="0" presId="urn:microsoft.com/office/officeart/2005/8/layout/chevron1"/>
    <dgm:cxn modelId="{5D016975-6A8B-4D7E-A2B6-A68140818CFE}" srcId="{0BA2F424-B84E-4396-AE14-713B42C127C5}" destId="{A9E59023-4552-4521-AA00-6CDD919F13B9}" srcOrd="5" destOrd="0" parTransId="{43F535C7-063B-4FEC-ADEC-8B469859FFB5}" sibTransId="{326E4F8D-3993-46EC-9CB3-5C6D9627686E}"/>
    <dgm:cxn modelId="{F205B587-92B5-494C-812E-BFF512E17B4D}" srcId="{0BA2F424-B84E-4396-AE14-713B42C127C5}" destId="{BD5B7E04-B37C-45B3-AEB1-4806E6AF3493}" srcOrd="4" destOrd="0" parTransId="{BE2F3D74-6DBE-425D-92DB-AF97E64042B9}" sibTransId="{A28483EB-BFFE-4E86-BB8C-D9117042FFB3}"/>
    <dgm:cxn modelId="{6D98A8AA-14CA-4705-BD04-A7013204D90D}" type="presOf" srcId="{554CED23-D1BD-4CE7-8A19-CB76F679D4D8}" destId="{17CE3501-6514-47FF-A007-E9582C861C92}" srcOrd="0" destOrd="0" presId="urn:microsoft.com/office/officeart/2005/8/layout/chevron1"/>
    <dgm:cxn modelId="{64A33ABD-8A2A-4681-8696-3DB4A835AEAF}" srcId="{0BA2F424-B84E-4396-AE14-713B42C127C5}" destId="{0AB1E9BA-122D-4C00-A660-B55916B5B6A6}" srcOrd="1" destOrd="0" parTransId="{2DDF114A-E766-436F-B1D8-8DD421A48991}" sibTransId="{DC94C824-97A6-4847-8D50-2F9B5027F8B9}"/>
    <dgm:cxn modelId="{1D96CDD9-919F-489A-BBF7-E19786F00ECB}" srcId="{0BA2F424-B84E-4396-AE14-713B42C127C5}" destId="{DFA54C29-BCA6-4C90-AADB-90602298413B}" srcOrd="0" destOrd="0" parTransId="{3E60820A-0854-4107-8BBB-4E52D67412ED}" sibTransId="{40054CBF-0222-45AF-8611-564BFAAE8E6A}"/>
    <dgm:cxn modelId="{E66F19E9-5034-48CE-8761-3FE609B18C87}" srcId="{0BA2F424-B84E-4396-AE14-713B42C127C5}" destId="{EDA7D61A-0F8E-4E01-AA4E-87D1AF569118}" srcOrd="3" destOrd="0" parTransId="{0A0AD9B1-E917-4DC5-849B-6A8A45F6305D}" sibTransId="{46959428-848B-4440-9ACC-698DBD82CB3E}"/>
    <dgm:cxn modelId="{83A983AB-7DC0-40B0-B080-26CCA695C6C9}" type="presParOf" srcId="{A97913D7-C8C6-4F0B-A435-87D912F8D139}" destId="{550734C8-DFE6-439C-98F9-736496D11B4E}" srcOrd="0" destOrd="0" presId="urn:microsoft.com/office/officeart/2005/8/layout/chevron1"/>
    <dgm:cxn modelId="{E6E270C0-BC64-4483-B0F8-68CD0AF99664}" type="presParOf" srcId="{A97913D7-C8C6-4F0B-A435-87D912F8D139}" destId="{7547C94E-4369-4FC9-9D83-7959B2BEB2D4}" srcOrd="1" destOrd="0" presId="urn:microsoft.com/office/officeart/2005/8/layout/chevron1"/>
    <dgm:cxn modelId="{DB46B6A6-CA19-425B-BC9F-41846E67CBBD}" type="presParOf" srcId="{A97913D7-C8C6-4F0B-A435-87D912F8D139}" destId="{83A652C4-43F4-43CA-98CF-7ECE1E78CCDD}" srcOrd="2" destOrd="0" presId="urn:microsoft.com/office/officeart/2005/8/layout/chevron1"/>
    <dgm:cxn modelId="{D20F3EA4-E38C-4495-B3FD-87213FD98E7D}" type="presParOf" srcId="{A97913D7-C8C6-4F0B-A435-87D912F8D139}" destId="{C795800C-AA1E-45CE-9F0B-3773A9C31846}" srcOrd="3" destOrd="0" presId="urn:microsoft.com/office/officeart/2005/8/layout/chevron1"/>
    <dgm:cxn modelId="{2C9F6626-15CF-42F9-8461-C264780DF9BB}" type="presParOf" srcId="{A97913D7-C8C6-4F0B-A435-87D912F8D139}" destId="{0A94FD38-D966-40F6-BB12-76EECB968AD0}" srcOrd="4" destOrd="0" presId="urn:microsoft.com/office/officeart/2005/8/layout/chevron1"/>
    <dgm:cxn modelId="{02FDF195-DAC5-4060-AB68-94670941C2A7}" type="presParOf" srcId="{A97913D7-C8C6-4F0B-A435-87D912F8D139}" destId="{146545DB-FEB9-48F3-A7CF-9CE44E805614}" srcOrd="5" destOrd="0" presId="urn:microsoft.com/office/officeart/2005/8/layout/chevron1"/>
    <dgm:cxn modelId="{E3296E40-10EB-461E-B483-EE0830D5BDCA}" type="presParOf" srcId="{A97913D7-C8C6-4F0B-A435-87D912F8D139}" destId="{342F38C0-76A5-4F91-B6ED-21B154230F00}" srcOrd="6" destOrd="0" presId="urn:microsoft.com/office/officeart/2005/8/layout/chevron1"/>
    <dgm:cxn modelId="{0566A179-0390-44B9-9244-087742E9D557}" type="presParOf" srcId="{A97913D7-C8C6-4F0B-A435-87D912F8D139}" destId="{B05B7371-B5E9-4B34-8B58-C63C8E4A4839}" srcOrd="7" destOrd="0" presId="urn:microsoft.com/office/officeart/2005/8/layout/chevron1"/>
    <dgm:cxn modelId="{6DB85FF0-4235-4D8D-8E70-C5FAAD14A780}" type="presParOf" srcId="{A97913D7-C8C6-4F0B-A435-87D912F8D139}" destId="{5B58040E-8ECE-48EF-ABCD-F4C58A09A5C8}" srcOrd="8" destOrd="0" presId="urn:microsoft.com/office/officeart/2005/8/layout/chevron1"/>
    <dgm:cxn modelId="{FBA48E72-4FBB-40DC-AF71-B015D9478B8B}" type="presParOf" srcId="{A97913D7-C8C6-4F0B-A435-87D912F8D139}" destId="{4943C810-36A4-427C-B266-FBEFDF05CAEA}" srcOrd="9" destOrd="0" presId="urn:microsoft.com/office/officeart/2005/8/layout/chevron1"/>
    <dgm:cxn modelId="{2122FA5C-A586-430B-9043-C3EC67DC9A5A}" type="presParOf" srcId="{A97913D7-C8C6-4F0B-A435-87D912F8D139}" destId="{87C310FC-C71E-403C-A127-4EF358F8729B}" srcOrd="10" destOrd="0" presId="urn:microsoft.com/office/officeart/2005/8/layout/chevron1"/>
    <dgm:cxn modelId="{023338B7-8A11-4EEE-BE7E-EBD480351835}" type="presParOf" srcId="{A97913D7-C8C6-4F0B-A435-87D912F8D139}" destId="{6E209953-E8EE-4D0B-A42D-2E2863035CB1}" srcOrd="11" destOrd="0" presId="urn:microsoft.com/office/officeart/2005/8/layout/chevron1"/>
    <dgm:cxn modelId="{314894F1-8DB2-450F-A9CE-089D24CF891C}" type="presParOf" srcId="{A97913D7-C8C6-4F0B-A435-87D912F8D139}" destId="{17CE3501-6514-47FF-A007-E9582C861C92}" srcOrd="12" destOrd="0" presId="urn:microsoft.com/office/officeart/2005/8/layout/chevron1"/>
  </dgm:cxnLst>
  <dgm:bg>
    <a:solidFill>
      <a:schemeClr val="bg1"/>
    </a:solidFill>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0BA2F424-B84E-4396-AE14-713B42C127C5}" type="doc">
      <dgm:prSet loTypeId="urn:microsoft.com/office/officeart/2005/8/layout/chevron1" loCatId="process" qsTypeId="urn:microsoft.com/office/officeart/2005/8/quickstyle/simple1" qsCatId="simple" csTypeId="urn:microsoft.com/office/officeart/2005/8/colors/accent1_2" csCatId="accent1" phldr="1"/>
      <dgm:spPr/>
    </dgm:pt>
    <dgm:pt modelId="{DFA54C29-BCA6-4C90-AADB-90602298413B}">
      <dgm:prSet phldrT="[Text]"/>
      <dgm:spPr>
        <a:solidFill>
          <a:srgbClr val="D15A49"/>
        </a:solidFill>
      </dgm:spPr>
      <dgm:t>
        <a:bodyPr/>
        <a:lstStyle/>
        <a:p>
          <a:r>
            <a:rPr lang="en-NZ" dirty="0"/>
            <a:t>Introduction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E60820A-0854-4107-8BBB-4E52D67412ED}" type="parTrans" cxnId="{1D96CDD9-919F-489A-BBF7-E19786F00ECB}">
      <dgm:prSet/>
      <dgm:spPr/>
      <dgm:t>
        <a:bodyPr/>
        <a:lstStyle/>
        <a:p>
          <a:endParaRPr lang="en-NZ"/>
        </a:p>
      </dgm:t>
    </dgm:pt>
    <dgm:pt modelId="{40054CBF-0222-45AF-8611-564BFAAE8E6A}" type="sibTrans" cxnId="{1D96CDD9-919F-489A-BBF7-E19786F00ECB}">
      <dgm:prSet/>
      <dgm:spPr/>
      <dgm:t>
        <a:bodyPr/>
        <a:lstStyle/>
        <a:p>
          <a:endParaRPr lang="en-NZ"/>
        </a:p>
      </dgm:t>
    </dgm:pt>
    <dgm:pt modelId="{0AB1E9BA-122D-4C00-A660-B55916B5B6A6}">
      <dgm:prSet phldrT="[Text]"/>
      <dgm:spPr>
        <a:solidFill>
          <a:srgbClr val="D15A49"/>
        </a:solidFill>
      </dgm:spPr>
      <dgm:t>
        <a:bodyPr/>
        <a:lstStyle/>
        <a:p>
          <a:r>
            <a:rPr lang="en-NZ" dirty="0"/>
            <a:t>First Reading</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DF114A-E766-436F-B1D8-8DD421A48991}" type="parTrans" cxnId="{64A33ABD-8A2A-4681-8696-3DB4A835AEAF}">
      <dgm:prSet/>
      <dgm:spPr/>
      <dgm:t>
        <a:bodyPr/>
        <a:lstStyle/>
        <a:p>
          <a:endParaRPr lang="en-NZ"/>
        </a:p>
      </dgm:t>
    </dgm:pt>
    <dgm:pt modelId="{DC94C824-97A6-4847-8D50-2F9B5027F8B9}" type="sibTrans" cxnId="{64A33ABD-8A2A-4681-8696-3DB4A835AEAF}">
      <dgm:prSet/>
      <dgm:spPr/>
      <dgm:t>
        <a:bodyPr/>
        <a:lstStyle/>
        <a:p>
          <a:endParaRPr lang="en-NZ"/>
        </a:p>
      </dgm:t>
    </dgm:pt>
    <dgm:pt modelId="{EF0BAD6D-F339-46BD-BB2E-E57464D0CA10}">
      <dgm:prSet phldrT="[Text]"/>
      <dgm:spPr>
        <a:solidFill>
          <a:srgbClr val="D15A49"/>
        </a:solidFill>
      </dgm:spPr>
      <dgm:t>
        <a:bodyPr/>
        <a:lstStyle/>
        <a:p>
          <a:r>
            <a:rPr lang="en-NZ" dirty="0"/>
            <a:t>Select committee</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B6C99AB9-4C61-4C18-B47F-72B115849038}" type="parTrans" cxnId="{C9254002-DC98-4C93-8491-1E8A93A4E2FB}">
      <dgm:prSet/>
      <dgm:spPr/>
      <dgm:t>
        <a:bodyPr/>
        <a:lstStyle/>
        <a:p>
          <a:endParaRPr lang="en-NZ"/>
        </a:p>
      </dgm:t>
    </dgm:pt>
    <dgm:pt modelId="{220F38AF-BAFE-4F39-B34B-63A24C00ECE6}" type="sibTrans" cxnId="{C9254002-DC98-4C93-8491-1E8A93A4E2FB}">
      <dgm:prSet/>
      <dgm:spPr/>
      <dgm:t>
        <a:bodyPr/>
        <a:lstStyle/>
        <a:p>
          <a:endParaRPr lang="en-NZ"/>
        </a:p>
      </dgm:t>
    </dgm:pt>
    <dgm:pt modelId="{EDA7D61A-0F8E-4E01-AA4E-87D1AF569118}">
      <dgm:prSet/>
      <dgm:spPr>
        <a:solidFill>
          <a:srgbClr val="D15A49"/>
        </a:solidFill>
      </dgm:spPr>
      <dgm:t>
        <a:bodyPr/>
        <a:lstStyle/>
        <a:p>
          <a:r>
            <a:rPr lang="en-NZ" dirty="0"/>
            <a:t>Second Reading</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0A0AD9B1-E917-4DC5-849B-6A8A45F6305D}" type="parTrans" cxnId="{E66F19E9-5034-48CE-8761-3FE609B18C87}">
      <dgm:prSet/>
      <dgm:spPr/>
      <dgm:t>
        <a:bodyPr/>
        <a:lstStyle/>
        <a:p>
          <a:endParaRPr lang="en-NZ"/>
        </a:p>
      </dgm:t>
    </dgm:pt>
    <dgm:pt modelId="{46959428-848B-4440-9ACC-698DBD82CB3E}" type="sibTrans" cxnId="{E66F19E9-5034-48CE-8761-3FE609B18C87}">
      <dgm:prSet/>
      <dgm:spPr/>
      <dgm:t>
        <a:bodyPr/>
        <a:lstStyle/>
        <a:p>
          <a:endParaRPr lang="en-NZ"/>
        </a:p>
      </dgm:t>
    </dgm:pt>
    <dgm:pt modelId="{BD5B7E04-B37C-45B3-AEB1-4806E6AF3493}">
      <dgm:prSet/>
      <dgm:spPr>
        <a:solidFill>
          <a:schemeClr val="bg2">
            <a:lumMod val="90000"/>
          </a:schemeClr>
        </a:solidFill>
      </dgm:spPr>
      <dgm:t>
        <a:bodyPr/>
        <a:lstStyle/>
        <a:p>
          <a:r>
            <a:rPr lang="en-NZ" dirty="0"/>
            <a:t>Committee of the whole House</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BE2F3D74-6DBE-425D-92DB-AF97E64042B9}" type="parTrans" cxnId="{F205B587-92B5-494C-812E-BFF512E17B4D}">
      <dgm:prSet/>
      <dgm:spPr/>
      <dgm:t>
        <a:bodyPr/>
        <a:lstStyle/>
        <a:p>
          <a:endParaRPr lang="en-NZ"/>
        </a:p>
      </dgm:t>
    </dgm:pt>
    <dgm:pt modelId="{A28483EB-BFFE-4E86-BB8C-D9117042FFB3}" type="sibTrans" cxnId="{F205B587-92B5-494C-812E-BFF512E17B4D}">
      <dgm:prSet/>
      <dgm:spPr/>
      <dgm:t>
        <a:bodyPr/>
        <a:lstStyle/>
        <a:p>
          <a:endParaRPr lang="en-NZ"/>
        </a:p>
      </dgm:t>
    </dgm:pt>
    <dgm:pt modelId="{A9E59023-4552-4521-AA00-6CDD919F13B9}">
      <dgm:prSet/>
      <dgm:spPr>
        <a:solidFill>
          <a:schemeClr val="bg2">
            <a:lumMod val="90000"/>
          </a:schemeClr>
        </a:solidFill>
      </dgm:spPr>
      <dgm:t>
        <a:bodyPr/>
        <a:lstStyle/>
        <a:p>
          <a:r>
            <a:rPr lang="en-NZ" dirty="0"/>
            <a:t>Third Reading</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43F535C7-063B-4FEC-ADEC-8B469859FFB5}" type="parTrans" cxnId="{5D016975-6A8B-4D7E-A2B6-A68140818CFE}">
      <dgm:prSet/>
      <dgm:spPr/>
      <dgm:t>
        <a:bodyPr/>
        <a:lstStyle/>
        <a:p>
          <a:endParaRPr lang="en-NZ"/>
        </a:p>
      </dgm:t>
    </dgm:pt>
    <dgm:pt modelId="{326E4F8D-3993-46EC-9CB3-5C6D9627686E}" type="sibTrans" cxnId="{5D016975-6A8B-4D7E-A2B6-A68140818CFE}">
      <dgm:prSet/>
      <dgm:spPr/>
      <dgm:t>
        <a:bodyPr/>
        <a:lstStyle/>
        <a:p>
          <a:endParaRPr lang="en-NZ"/>
        </a:p>
      </dgm:t>
    </dgm:pt>
    <dgm:pt modelId="{554CED23-D1BD-4CE7-8A19-CB76F679D4D8}">
      <dgm:prSet/>
      <dgm:spPr>
        <a:solidFill>
          <a:schemeClr val="bg2">
            <a:lumMod val="90000"/>
          </a:schemeClr>
        </a:solidFill>
      </dgm:spPr>
      <dgm:t>
        <a:bodyPr/>
        <a:lstStyle/>
        <a:p>
          <a:r>
            <a:rPr lang="en-NZ" dirty="0"/>
            <a:t>Royal Assent</a:t>
          </a: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5D9E680E-D87B-486B-B20D-12745A083419}" type="parTrans" cxnId="{65FE5719-66B3-46A2-82D0-574260FA6871}">
      <dgm:prSet/>
      <dgm:spPr/>
      <dgm:t>
        <a:bodyPr/>
        <a:lstStyle/>
        <a:p>
          <a:endParaRPr lang="en-NZ"/>
        </a:p>
      </dgm:t>
    </dgm:pt>
    <dgm:pt modelId="{B5FFBC30-3EB1-4B0D-AF7C-C567EAA79F3D}" type="sibTrans" cxnId="{65FE5719-66B3-46A2-82D0-574260FA6871}">
      <dgm:prSet/>
      <dgm:spPr/>
      <dgm:t>
        <a:bodyPr/>
        <a:lstStyle/>
        <a:p>
          <a:endParaRPr lang="en-NZ"/>
        </a:p>
      </dgm:t>
    </dgm:pt>
    <dgm:pt modelId="{A97913D7-C8C6-4F0B-A435-87D912F8D139}" type="pres">
      <dgm:prSet presAssocID="{0BA2F424-B84E-4396-AE14-713B42C127C5}" presName="Name0" presStyleCnt="0">
        <dgm:presLayoutVars>
          <dgm:dir/>
          <dgm:animLvl val="lvl"/>
          <dgm:resizeHandles val="exact"/>
        </dgm:presLayoutVars>
      </dgm:prSet>
      <dgm:spPr/>
    </dgm:pt>
    <dgm:pt modelId="{550734C8-DFE6-439C-98F9-736496D11B4E}" type="pres">
      <dgm:prSet presAssocID="{DFA54C29-BCA6-4C90-AADB-90602298413B}" presName="parTxOnly" presStyleLbl="node1" presStyleIdx="0" presStyleCnt="7">
        <dgm:presLayoutVars>
          <dgm:chMax val="0"/>
          <dgm:chPref val="0"/>
          <dgm:bulletEnabled val="1"/>
        </dgm:presLayoutVars>
      </dgm:prSet>
      <dgm:spPr/>
    </dgm:pt>
    <dgm:pt modelId="{7547C94E-4369-4FC9-9D83-7959B2BEB2D4}" type="pres">
      <dgm:prSet presAssocID="{40054CBF-0222-45AF-8611-564BFAAE8E6A}" presName="parTxOnlySpace" presStyleCnt="0"/>
      <dgm:spPr/>
    </dgm:pt>
    <dgm:pt modelId="{83A652C4-43F4-43CA-98CF-7ECE1E78CCDD}" type="pres">
      <dgm:prSet presAssocID="{0AB1E9BA-122D-4C00-A660-B55916B5B6A6}" presName="parTxOnly" presStyleLbl="node1" presStyleIdx="1" presStyleCnt="7">
        <dgm:presLayoutVars>
          <dgm:chMax val="0"/>
          <dgm:chPref val="0"/>
          <dgm:bulletEnabled val="1"/>
        </dgm:presLayoutVars>
      </dgm:prSet>
      <dgm:spPr/>
    </dgm:pt>
    <dgm:pt modelId="{C795800C-AA1E-45CE-9F0B-3773A9C31846}" type="pres">
      <dgm:prSet presAssocID="{DC94C824-97A6-4847-8D50-2F9B5027F8B9}" presName="parTxOnlySpace" presStyleCnt="0"/>
      <dgm:spPr/>
    </dgm:pt>
    <dgm:pt modelId="{0A94FD38-D966-40F6-BB12-76EECB968AD0}" type="pres">
      <dgm:prSet presAssocID="{EF0BAD6D-F339-46BD-BB2E-E57464D0CA10}" presName="parTxOnly" presStyleLbl="node1" presStyleIdx="2" presStyleCnt="7">
        <dgm:presLayoutVars>
          <dgm:chMax val="0"/>
          <dgm:chPref val="0"/>
          <dgm:bulletEnabled val="1"/>
        </dgm:presLayoutVars>
      </dgm:prSet>
      <dgm:spPr/>
    </dgm:pt>
    <dgm:pt modelId="{146545DB-FEB9-48F3-A7CF-9CE44E805614}" type="pres">
      <dgm:prSet presAssocID="{220F38AF-BAFE-4F39-B34B-63A24C00ECE6}" presName="parTxOnlySpace" presStyleCnt="0"/>
      <dgm:spPr/>
    </dgm:pt>
    <dgm:pt modelId="{342F38C0-76A5-4F91-B6ED-21B154230F00}" type="pres">
      <dgm:prSet presAssocID="{EDA7D61A-0F8E-4E01-AA4E-87D1AF569118}" presName="parTxOnly" presStyleLbl="node1" presStyleIdx="3" presStyleCnt="7">
        <dgm:presLayoutVars>
          <dgm:chMax val="0"/>
          <dgm:chPref val="0"/>
          <dgm:bulletEnabled val="1"/>
        </dgm:presLayoutVars>
      </dgm:prSet>
      <dgm:spPr/>
    </dgm:pt>
    <dgm:pt modelId="{B05B7371-B5E9-4B34-8B58-C63C8E4A4839}" type="pres">
      <dgm:prSet presAssocID="{46959428-848B-4440-9ACC-698DBD82CB3E}" presName="parTxOnlySpace" presStyleCnt="0"/>
      <dgm:spPr/>
    </dgm:pt>
    <dgm:pt modelId="{5B58040E-8ECE-48EF-ABCD-F4C58A09A5C8}" type="pres">
      <dgm:prSet presAssocID="{BD5B7E04-B37C-45B3-AEB1-4806E6AF3493}" presName="parTxOnly" presStyleLbl="node1" presStyleIdx="4" presStyleCnt="7">
        <dgm:presLayoutVars>
          <dgm:chMax val="0"/>
          <dgm:chPref val="0"/>
          <dgm:bulletEnabled val="1"/>
        </dgm:presLayoutVars>
      </dgm:prSet>
      <dgm:spPr/>
    </dgm:pt>
    <dgm:pt modelId="{4943C810-36A4-427C-B266-FBEFDF05CAEA}" type="pres">
      <dgm:prSet presAssocID="{A28483EB-BFFE-4E86-BB8C-D9117042FFB3}" presName="parTxOnlySpace" presStyleCnt="0"/>
      <dgm:spPr/>
    </dgm:pt>
    <dgm:pt modelId="{87C310FC-C71E-403C-A127-4EF358F8729B}" type="pres">
      <dgm:prSet presAssocID="{A9E59023-4552-4521-AA00-6CDD919F13B9}" presName="parTxOnly" presStyleLbl="node1" presStyleIdx="5" presStyleCnt="7">
        <dgm:presLayoutVars>
          <dgm:chMax val="0"/>
          <dgm:chPref val="0"/>
          <dgm:bulletEnabled val="1"/>
        </dgm:presLayoutVars>
      </dgm:prSet>
      <dgm:spPr/>
    </dgm:pt>
    <dgm:pt modelId="{6E209953-E8EE-4D0B-A42D-2E2863035CB1}" type="pres">
      <dgm:prSet presAssocID="{326E4F8D-3993-46EC-9CB3-5C6D9627686E}" presName="parTxOnlySpace" presStyleCnt="0"/>
      <dgm:spPr/>
    </dgm:pt>
    <dgm:pt modelId="{17CE3501-6514-47FF-A007-E9582C861C92}" type="pres">
      <dgm:prSet presAssocID="{554CED23-D1BD-4CE7-8A19-CB76F679D4D8}" presName="parTxOnly" presStyleLbl="node1" presStyleIdx="6" presStyleCnt="7">
        <dgm:presLayoutVars>
          <dgm:chMax val="0"/>
          <dgm:chPref val="0"/>
          <dgm:bulletEnabled val="1"/>
        </dgm:presLayoutVars>
      </dgm:prSet>
      <dgm:spPr/>
    </dgm:pt>
  </dgm:ptLst>
  <dgm:cxnLst>
    <dgm:cxn modelId="{C9254002-DC98-4C93-8491-1E8A93A4E2FB}" srcId="{0BA2F424-B84E-4396-AE14-713B42C127C5}" destId="{EF0BAD6D-F339-46BD-BB2E-E57464D0CA10}" srcOrd="2" destOrd="0" parTransId="{B6C99AB9-4C61-4C18-B47F-72B115849038}" sibTransId="{220F38AF-BAFE-4F39-B34B-63A24C00ECE6}"/>
    <dgm:cxn modelId="{BF9FC103-4A03-418E-B2A9-41D534AAD7FF}" type="presOf" srcId="{EDA7D61A-0F8E-4E01-AA4E-87D1AF569118}" destId="{342F38C0-76A5-4F91-B6ED-21B154230F00}" srcOrd="0" destOrd="0" presId="urn:microsoft.com/office/officeart/2005/8/layout/chevron1"/>
    <dgm:cxn modelId="{119A3D0A-86E0-40A2-B3E7-D0C527E3D1BC}" type="presOf" srcId="{EF0BAD6D-F339-46BD-BB2E-E57464D0CA10}" destId="{0A94FD38-D966-40F6-BB12-76EECB968AD0}" srcOrd="0" destOrd="0" presId="urn:microsoft.com/office/officeart/2005/8/layout/chevron1"/>
    <dgm:cxn modelId="{65FE5719-66B3-46A2-82D0-574260FA6871}" srcId="{0BA2F424-B84E-4396-AE14-713B42C127C5}" destId="{554CED23-D1BD-4CE7-8A19-CB76F679D4D8}" srcOrd="6" destOrd="0" parTransId="{5D9E680E-D87B-486B-B20D-12745A083419}" sibTransId="{B5FFBC30-3EB1-4B0D-AF7C-C567EAA79F3D}"/>
    <dgm:cxn modelId="{42D84021-D7AB-4CEC-B6FD-23655808C0DA}" type="presOf" srcId="{0BA2F424-B84E-4396-AE14-713B42C127C5}" destId="{A97913D7-C8C6-4F0B-A435-87D912F8D139}" srcOrd="0" destOrd="0" presId="urn:microsoft.com/office/officeart/2005/8/layout/chevron1"/>
    <dgm:cxn modelId="{1AF16A23-2654-4CF4-855A-FDBEFCBE5BC4}" type="presOf" srcId="{A9E59023-4552-4521-AA00-6CDD919F13B9}" destId="{87C310FC-C71E-403C-A127-4EF358F8729B}" srcOrd="0" destOrd="0" presId="urn:microsoft.com/office/officeart/2005/8/layout/chevron1"/>
    <dgm:cxn modelId="{D24B702E-B364-4FFA-951F-CAE5173D5A84}" type="presOf" srcId="{0AB1E9BA-122D-4C00-A660-B55916B5B6A6}" destId="{83A652C4-43F4-43CA-98CF-7ECE1E78CCDD}" srcOrd="0" destOrd="0" presId="urn:microsoft.com/office/officeart/2005/8/layout/chevron1"/>
    <dgm:cxn modelId="{BA2C9633-AE85-44B8-9534-A9CCFAF441F4}" type="presOf" srcId="{DFA54C29-BCA6-4C90-AADB-90602298413B}" destId="{550734C8-DFE6-439C-98F9-736496D11B4E}" srcOrd="0" destOrd="0" presId="urn:microsoft.com/office/officeart/2005/8/layout/chevron1"/>
    <dgm:cxn modelId="{E3D0A533-DFFB-4DE7-857D-77F029D7C619}" type="presOf" srcId="{BD5B7E04-B37C-45B3-AEB1-4806E6AF3493}" destId="{5B58040E-8ECE-48EF-ABCD-F4C58A09A5C8}" srcOrd="0" destOrd="0" presId="urn:microsoft.com/office/officeart/2005/8/layout/chevron1"/>
    <dgm:cxn modelId="{5D016975-6A8B-4D7E-A2B6-A68140818CFE}" srcId="{0BA2F424-B84E-4396-AE14-713B42C127C5}" destId="{A9E59023-4552-4521-AA00-6CDD919F13B9}" srcOrd="5" destOrd="0" parTransId="{43F535C7-063B-4FEC-ADEC-8B469859FFB5}" sibTransId="{326E4F8D-3993-46EC-9CB3-5C6D9627686E}"/>
    <dgm:cxn modelId="{F205B587-92B5-494C-812E-BFF512E17B4D}" srcId="{0BA2F424-B84E-4396-AE14-713B42C127C5}" destId="{BD5B7E04-B37C-45B3-AEB1-4806E6AF3493}" srcOrd="4" destOrd="0" parTransId="{BE2F3D74-6DBE-425D-92DB-AF97E64042B9}" sibTransId="{A28483EB-BFFE-4E86-BB8C-D9117042FFB3}"/>
    <dgm:cxn modelId="{6D98A8AA-14CA-4705-BD04-A7013204D90D}" type="presOf" srcId="{554CED23-D1BD-4CE7-8A19-CB76F679D4D8}" destId="{17CE3501-6514-47FF-A007-E9582C861C92}" srcOrd="0" destOrd="0" presId="urn:microsoft.com/office/officeart/2005/8/layout/chevron1"/>
    <dgm:cxn modelId="{64A33ABD-8A2A-4681-8696-3DB4A835AEAF}" srcId="{0BA2F424-B84E-4396-AE14-713B42C127C5}" destId="{0AB1E9BA-122D-4C00-A660-B55916B5B6A6}" srcOrd="1" destOrd="0" parTransId="{2DDF114A-E766-436F-B1D8-8DD421A48991}" sibTransId="{DC94C824-97A6-4847-8D50-2F9B5027F8B9}"/>
    <dgm:cxn modelId="{1D96CDD9-919F-489A-BBF7-E19786F00ECB}" srcId="{0BA2F424-B84E-4396-AE14-713B42C127C5}" destId="{DFA54C29-BCA6-4C90-AADB-90602298413B}" srcOrd="0" destOrd="0" parTransId="{3E60820A-0854-4107-8BBB-4E52D67412ED}" sibTransId="{40054CBF-0222-45AF-8611-564BFAAE8E6A}"/>
    <dgm:cxn modelId="{E66F19E9-5034-48CE-8761-3FE609B18C87}" srcId="{0BA2F424-B84E-4396-AE14-713B42C127C5}" destId="{EDA7D61A-0F8E-4E01-AA4E-87D1AF569118}" srcOrd="3" destOrd="0" parTransId="{0A0AD9B1-E917-4DC5-849B-6A8A45F6305D}" sibTransId="{46959428-848B-4440-9ACC-698DBD82CB3E}"/>
    <dgm:cxn modelId="{83A983AB-7DC0-40B0-B080-26CCA695C6C9}" type="presParOf" srcId="{A97913D7-C8C6-4F0B-A435-87D912F8D139}" destId="{550734C8-DFE6-439C-98F9-736496D11B4E}" srcOrd="0" destOrd="0" presId="urn:microsoft.com/office/officeart/2005/8/layout/chevron1"/>
    <dgm:cxn modelId="{E6E270C0-BC64-4483-B0F8-68CD0AF99664}" type="presParOf" srcId="{A97913D7-C8C6-4F0B-A435-87D912F8D139}" destId="{7547C94E-4369-4FC9-9D83-7959B2BEB2D4}" srcOrd="1" destOrd="0" presId="urn:microsoft.com/office/officeart/2005/8/layout/chevron1"/>
    <dgm:cxn modelId="{DB46B6A6-CA19-425B-BC9F-41846E67CBBD}" type="presParOf" srcId="{A97913D7-C8C6-4F0B-A435-87D912F8D139}" destId="{83A652C4-43F4-43CA-98CF-7ECE1E78CCDD}" srcOrd="2" destOrd="0" presId="urn:microsoft.com/office/officeart/2005/8/layout/chevron1"/>
    <dgm:cxn modelId="{D20F3EA4-E38C-4495-B3FD-87213FD98E7D}" type="presParOf" srcId="{A97913D7-C8C6-4F0B-A435-87D912F8D139}" destId="{C795800C-AA1E-45CE-9F0B-3773A9C31846}" srcOrd="3" destOrd="0" presId="urn:microsoft.com/office/officeart/2005/8/layout/chevron1"/>
    <dgm:cxn modelId="{2C9F6626-15CF-42F9-8461-C264780DF9BB}" type="presParOf" srcId="{A97913D7-C8C6-4F0B-A435-87D912F8D139}" destId="{0A94FD38-D966-40F6-BB12-76EECB968AD0}" srcOrd="4" destOrd="0" presId="urn:microsoft.com/office/officeart/2005/8/layout/chevron1"/>
    <dgm:cxn modelId="{02FDF195-DAC5-4060-AB68-94670941C2A7}" type="presParOf" srcId="{A97913D7-C8C6-4F0B-A435-87D912F8D139}" destId="{146545DB-FEB9-48F3-A7CF-9CE44E805614}" srcOrd="5" destOrd="0" presId="urn:microsoft.com/office/officeart/2005/8/layout/chevron1"/>
    <dgm:cxn modelId="{E3296E40-10EB-461E-B483-EE0830D5BDCA}" type="presParOf" srcId="{A97913D7-C8C6-4F0B-A435-87D912F8D139}" destId="{342F38C0-76A5-4F91-B6ED-21B154230F00}" srcOrd="6" destOrd="0" presId="urn:microsoft.com/office/officeart/2005/8/layout/chevron1"/>
    <dgm:cxn modelId="{0566A179-0390-44B9-9244-087742E9D557}" type="presParOf" srcId="{A97913D7-C8C6-4F0B-A435-87D912F8D139}" destId="{B05B7371-B5E9-4B34-8B58-C63C8E4A4839}" srcOrd="7" destOrd="0" presId="urn:microsoft.com/office/officeart/2005/8/layout/chevron1"/>
    <dgm:cxn modelId="{6DB85FF0-4235-4D8D-8E70-C5FAAD14A780}" type="presParOf" srcId="{A97913D7-C8C6-4F0B-A435-87D912F8D139}" destId="{5B58040E-8ECE-48EF-ABCD-F4C58A09A5C8}" srcOrd="8" destOrd="0" presId="urn:microsoft.com/office/officeart/2005/8/layout/chevron1"/>
    <dgm:cxn modelId="{FBA48E72-4FBB-40DC-AF71-B015D9478B8B}" type="presParOf" srcId="{A97913D7-C8C6-4F0B-A435-87D912F8D139}" destId="{4943C810-36A4-427C-B266-FBEFDF05CAEA}" srcOrd="9" destOrd="0" presId="urn:microsoft.com/office/officeart/2005/8/layout/chevron1"/>
    <dgm:cxn modelId="{2122FA5C-A586-430B-9043-C3EC67DC9A5A}" type="presParOf" srcId="{A97913D7-C8C6-4F0B-A435-87D912F8D139}" destId="{87C310FC-C71E-403C-A127-4EF358F8729B}" srcOrd="10" destOrd="0" presId="urn:microsoft.com/office/officeart/2005/8/layout/chevron1"/>
    <dgm:cxn modelId="{023338B7-8A11-4EEE-BE7E-EBD480351835}" type="presParOf" srcId="{A97913D7-C8C6-4F0B-A435-87D912F8D139}" destId="{6E209953-E8EE-4D0B-A42D-2E2863035CB1}" srcOrd="11" destOrd="0" presId="urn:microsoft.com/office/officeart/2005/8/layout/chevron1"/>
    <dgm:cxn modelId="{314894F1-8DB2-450F-A9CE-089D24CF891C}" type="presParOf" srcId="{A97913D7-C8C6-4F0B-A435-87D912F8D139}" destId="{17CE3501-6514-47FF-A007-E9582C861C92}" srcOrd="12" destOrd="0" presId="urn:microsoft.com/office/officeart/2005/8/layout/chevron1"/>
  </dgm:cxnLst>
  <dgm:bg>
    <a:solidFill>
      <a:schemeClr val="bg1"/>
    </a:solidFill>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0BA2F424-B84E-4396-AE14-713B42C127C5}" type="doc">
      <dgm:prSet loTypeId="urn:microsoft.com/office/officeart/2005/8/layout/chevron1" loCatId="process" qsTypeId="urn:microsoft.com/office/officeart/2005/8/quickstyle/simple1" qsCatId="simple" csTypeId="urn:microsoft.com/office/officeart/2005/8/colors/accent1_2" csCatId="accent1" phldr="1"/>
      <dgm:spPr/>
    </dgm:pt>
    <dgm:pt modelId="{DFA54C29-BCA6-4C90-AADB-90602298413B}">
      <dgm:prSet phldrT="[Text]"/>
      <dgm:spPr>
        <a:solidFill>
          <a:srgbClr val="D15A49"/>
        </a:solidFill>
      </dgm:spPr>
      <dgm:t>
        <a:bodyPr/>
        <a:lstStyle/>
        <a:p>
          <a:r>
            <a:rPr lang="en-NZ" dirty="0"/>
            <a:t>Introduction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E60820A-0854-4107-8BBB-4E52D67412ED}" type="parTrans" cxnId="{1D96CDD9-919F-489A-BBF7-E19786F00ECB}">
      <dgm:prSet/>
      <dgm:spPr/>
      <dgm:t>
        <a:bodyPr/>
        <a:lstStyle/>
        <a:p>
          <a:endParaRPr lang="en-NZ"/>
        </a:p>
      </dgm:t>
    </dgm:pt>
    <dgm:pt modelId="{40054CBF-0222-45AF-8611-564BFAAE8E6A}" type="sibTrans" cxnId="{1D96CDD9-919F-489A-BBF7-E19786F00ECB}">
      <dgm:prSet/>
      <dgm:spPr/>
      <dgm:t>
        <a:bodyPr/>
        <a:lstStyle/>
        <a:p>
          <a:endParaRPr lang="en-NZ"/>
        </a:p>
      </dgm:t>
    </dgm:pt>
    <dgm:pt modelId="{0AB1E9BA-122D-4C00-A660-B55916B5B6A6}">
      <dgm:prSet phldrT="[Text]"/>
      <dgm:spPr>
        <a:solidFill>
          <a:srgbClr val="D15A49"/>
        </a:solidFill>
      </dgm:spPr>
      <dgm:t>
        <a:bodyPr/>
        <a:lstStyle/>
        <a:p>
          <a:r>
            <a:rPr lang="en-NZ" dirty="0"/>
            <a:t>First Reading</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DF114A-E766-436F-B1D8-8DD421A48991}" type="parTrans" cxnId="{64A33ABD-8A2A-4681-8696-3DB4A835AEAF}">
      <dgm:prSet/>
      <dgm:spPr/>
      <dgm:t>
        <a:bodyPr/>
        <a:lstStyle/>
        <a:p>
          <a:endParaRPr lang="en-NZ"/>
        </a:p>
      </dgm:t>
    </dgm:pt>
    <dgm:pt modelId="{DC94C824-97A6-4847-8D50-2F9B5027F8B9}" type="sibTrans" cxnId="{64A33ABD-8A2A-4681-8696-3DB4A835AEAF}">
      <dgm:prSet/>
      <dgm:spPr/>
      <dgm:t>
        <a:bodyPr/>
        <a:lstStyle/>
        <a:p>
          <a:endParaRPr lang="en-NZ"/>
        </a:p>
      </dgm:t>
    </dgm:pt>
    <dgm:pt modelId="{EF0BAD6D-F339-46BD-BB2E-E57464D0CA10}">
      <dgm:prSet phldrT="[Text]"/>
      <dgm:spPr>
        <a:solidFill>
          <a:srgbClr val="D15A49"/>
        </a:solidFill>
      </dgm:spPr>
      <dgm:t>
        <a:bodyPr/>
        <a:lstStyle/>
        <a:p>
          <a:r>
            <a:rPr lang="en-NZ" dirty="0"/>
            <a:t>Select committee</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B6C99AB9-4C61-4C18-B47F-72B115849038}" type="parTrans" cxnId="{C9254002-DC98-4C93-8491-1E8A93A4E2FB}">
      <dgm:prSet/>
      <dgm:spPr/>
      <dgm:t>
        <a:bodyPr/>
        <a:lstStyle/>
        <a:p>
          <a:endParaRPr lang="en-NZ"/>
        </a:p>
      </dgm:t>
    </dgm:pt>
    <dgm:pt modelId="{220F38AF-BAFE-4F39-B34B-63A24C00ECE6}" type="sibTrans" cxnId="{C9254002-DC98-4C93-8491-1E8A93A4E2FB}">
      <dgm:prSet/>
      <dgm:spPr/>
      <dgm:t>
        <a:bodyPr/>
        <a:lstStyle/>
        <a:p>
          <a:endParaRPr lang="en-NZ"/>
        </a:p>
      </dgm:t>
    </dgm:pt>
    <dgm:pt modelId="{EDA7D61A-0F8E-4E01-AA4E-87D1AF569118}">
      <dgm:prSet/>
      <dgm:spPr>
        <a:solidFill>
          <a:srgbClr val="D15A49"/>
        </a:solidFill>
      </dgm:spPr>
      <dgm:t>
        <a:bodyPr/>
        <a:lstStyle/>
        <a:p>
          <a:r>
            <a:rPr lang="en-NZ" dirty="0"/>
            <a:t>Second Reading</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0A0AD9B1-E917-4DC5-849B-6A8A45F6305D}" type="parTrans" cxnId="{E66F19E9-5034-48CE-8761-3FE609B18C87}">
      <dgm:prSet/>
      <dgm:spPr/>
      <dgm:t>
        <a:bodyPr/>
        <a:lstStyle/>
        <a:p>
          <a:endParaRPr lang="en-NZ"/>
        </a:p>
      </dgm:t>
    </dgm:pt>
    <dgm:pt modelId="{46959428-848B-4440-9ACC-698DBD82CB3E}" type="sibTrans" cxnId="{E66F19E9-5034-48CE-8761-3FE609B18C87}">
      <dgm:prSet/>
      <dgm:spPr/>
      <dgm:t>
        <a:bodyPr/>
        <a:lstStyle/>
        <a:p>
          <a:endParaRPr lang="en-NZ"/>
        </a:p>
      </dgm:t>
    </dgm:pt>
    <dgm:pt modelId="{BD5B7E04-B37C-45B3-AEB1-4806E6AF3493}">
      <dgm:prSet/>
      <dgm:spPr>
        <a:solidFill>
          <a:schemeClr val="bg2">
            <a:lumMod val="90000"/>
          </a:schemeClr>
        </a:solidFill>
      </dgm:spPr>
      <dgm:t>
        <a:bodyPr/>
        <a:lstStyle/>
        <a:p>
          <a:r>
            <a:rPr lang="en-NZ" dirty="0"/>
            <a:t>Committee of the whole House</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BE2F3D74-6DBE-425D-92DB-AF97E64042B9}" type="parTrans" cxnId="{F205B587-92B5-494C-812E-BFF512E17B4D}">
      <dgm:prSet/>
      <dgm:spPr/>
      <dgm:t>
        <a:bodyPr/>
        <a:lstStyle/>
        <a:p>
          <a:endParaRPr lang="en-NZ"/>
        </a:p>
      </dgm:t>
    </dgm:pt>
    <dgm:pt modelId="{A28483EB-BFFE-4E86-BB8C-D9117042FFB3}" type="sibTrans" cxnId="{F205B587-92B5-494C-812E-BFF512E17B4D}">
      <dgm:prSet/>
      <dgm:spPr/>
      <dgm:t>
        <a:bodyPr/>
        <a:lstStyle/>
        <a:p>
          <a:endParaRPr lang="en-NZ"/>
        </a:p>
      </dgm:t>
    </dgm:pt>
    <dgm:pt modelId="{A9E59023-4552-4521-AA00-6CDD919F13B9}">
      <dgm:prSet/>
      <dgm:spPr>
        <a:solidFill>
          <a:schemeClr val="bg2">
            <a:lumMod val="90000"/>
          </a:schemeClr>
        </a:solidFill>
      </dgm:spPr>
      <dgm:t>
        <a:bodyPr/>
        <a:lstStyle/>
        <a:p>
          <a:r>
            <a:rPr lang="en-NZ" dirty="0"/>
            <a:t>Third Reading</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43F535C7-063B-4FEC-ADEC-8B469859FFB5}" type="parTrans" cxnId="{5D016975-6A8B-4D7E-A2B6-A68140818CFE}">
      <dgm:prSet/>
      <dgm:spPr/>
      <dgm:t>
        <a:bodyPr/>
        <a:lstStyle/>
        <a:p>
          <a:endParaRPr lang="en-NZ"/>
        </a:p>
      </dgm:t>
    </dgm:pt>
    <dgm:pt modelId="{326E4F8D-3993-46EC-9CB3-5C6D9627686E}" type="sibTrans" cxnId="{5D016975-6A8B-4D7E-A2B6-A68140818CFE}">
      <dgm:prSet/>
      <dgm:spPr/>
      <dgm:t>
        <a:bodyPr/>
        <a:lstStyle/>
        <a:p>
          <a:endParaRPr lang="en-NZ"/>
        </a:p>
      </dgm:t>
    </dgm:pt>
    <dgm:pt modelId="{554CED23-D1BD-4CE7-8A19-CB76F679D4D8}">
      <dgm:prSet/>
      <dgm:spPr>
        <a:solidFill>
          <a:schemeClr val="bg2">
            <a:lumMod val="90000"/>
          </a:schemeClr>
        </a:solidFill>
      </dgm:spPr>
      <dgm:t>
        <a:bodyPr/>
        <a:lstStyle/>
        <a:p>
          <a:r>
            <a:rPr lang="en-NZ" dirty="0"/>
            <a:t>Royal Assent</a:t>
          </a: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5D9E680E-D87B-486B-B20D-12745A083419}" type="parTrans" cxnId="{65FE5719-66B3-46A2-82D0-574260FA6871}">
      <dgm:prSet/>
      <dgm:spPr/>
      <dgm:t>
        <a:bodyPr/>
        <a:lstStyle/>
        <a:p>
          <a:endParaRPr lang="en-NZ"/>
        </a:p>
      </dgm:t>
    </dgm:pt>
    <dgm:pt modelId="{B5FFBC30-3EB1-4B0D-AF7C-C567EAA79F3D}" type="sibTrans" cxnId="{65FE5719-66B3-46A2-82D0-574260FA6871}">
      <dgm:prSet/>
      <dgm:spPr/>
      <dgm:t>
        <a:bodyPr/>
        <a:lstStyle/>
        <a:p>
          <a:endParaRPr lang="en-NZ"/>
        </a:p>
      </dgm:t>
    </dgm:pt>
    <dgm:pt modelId="{A97913D7-C8C6-4F0B-A435-87D912F8D139}" type="pres">
      <dgm:prSet presAssocID="{0BA2F424-B84E-4396-AE14-713B42C127C5}" presName="Name0" presStyleCnt="0">
        <dgm:presLayoutVars>
          <dgm:dir/>
          <dgm:animLvl val="lvl"/>
          <dgm:resizeHandles val="exact"/>
        </dgm:presLayoutVars>
      </dgm:prSet>
      <dgm:spPr/>
    </dgm:pt>
    <dgm:pt modelId="{550734C8-DFE6-439C-98F9-736496D11B4E}" type="pres">
      <dgm:prSet presAssocID="{DFA54C29-BCA6-4C90-AADB-90602298413B}" presName="parTxOnly" presStyleLbl="node1" presStyleIdx="0" presStyleCnt="7">
        <dgm:presLayoutVars>
          <dgm:chMax val="0"/>
          <dgm:chPref val="0"/>
          <dgm:bulletEnabled val="1"/>
        </dgm:presLayoutVars>
      </dgm:prSet>
      <dgm:spPr/>
    </dgm:pt>
    <dgm:pt modelId="{7547C94E-4369-4FC9-9D83-7959B2BEB2D4}" type="pres">
      <dgm:prSet presAssocID="{40054CBF-0222-45AF-8611-564BFAAE8E6A}" presName="parTxOnlySpace" presStyleCnt="0"/>
      <dgm:spPr/>
    </dgm:pt>
    <dgm:pt modelId="{83A652C4-43F4-43CA-98CF-7ECE1E78CCDD}" type="pres">
      <dgm:prSet presAssocID="{0AB1E9BA-122D-4C00-A660-B55916B5B6A6}" presName="parTxOnly" presStyleLbl="node1" presStyleIdx="1" presStyleCnt="7">
        <dgm:presLayoutVars>
          <dgm:chMax val="0"/>
          <dgm:chPref val="0"/>
          <dgm:bulletEnabled val="1"/>
        </dgm:presLayoutVars>
      </dgm:prSet>
      <dgm:spPr/>
    </dgm:pt>
    <dgm:pt modelId="{C795800C-AA1E-45CE-9F0B-3773A9C31846}" type="pres">
      <dgm:prSet presAssocID="{DC94C824-97A6-4847-8D50-2F9B5027F8B9}" presName="parTxOnlySpace" presStyleCnt="0"/>
      <dgm:spPr/>
    </dgm:pt>
    <dgm:pt modelId="{0A94FD38-D966-40F6-BB12-76EECB968AD0}" type="pres">
      <dgm:prSet presAssocID="{EF0BAD6D-F339-46BD-BB2E-E57464D0CA10}" presName="parTxOnly" presStyleLbl="node1" presStyleIdx="2" presStyleCnt="7">
        <dgm:presLayoutVars>
          <dgm:chMax val="0"/>
          <dgm:chPref val="0"/>
          <dgm:bulletEnabled val="1"/>
        </dgm:presLayoutVars>
      </dgm:prSet>
      <dgm:spPr/>
    </dgm:pt>
    <dgm:pt modelId="{146545DB-FEB9-48F3-A7CF-9CE44E805614}" type="pres">
      <dgm:prSet presAssocID="{220F38AF-BAFE-4F39-B34B-63A24C00ECE6}" presName="parTxOnlySpace" presStyleCnt="0"/>
      <dgm:spPr/>
    </dgm:pt>
    <dgm:pt modelId="{342F38C0-76A5-4F91-B6ED-21B154230F00}" type="pres">
      <dgm:prSet presAssocID="{EDA7D61A-0F8E-4E01-AA4E-87D1AF569118}" presName="parTxOnly" presStyleLbl="node1" presStyleIdx="3" presStyleCnt="7">
        <dgm:presLayoutVars>
          <dgm:chMax val="0"/>
          <dgm:chPref val="0"/>
          <dgm:bulletEnabled val="1"/>
        </dgm:presLayoutVars>
      </dgm:prSet>
      <dgm:spPr/>
    </dgm:pt>
    <dgm:pt modelId="{B05B7371-B5E9-4B34-8B58-C63C8E4A4839}" type="pres">
      <dgm:prSet presAssocID="{46959428-848B-4440-9ACC-698DBD82CB3E}" presName="parTxOnlySpace" presStyleCnt="0"/>
      <dgm:spPr/>
    </dgm:pt>
    <dgm:pt modelId="{5B58040E-8ECE-48EF-ABCD-F4C58A09A5C8}" type="pres">
      <dgm:prSet presAssocID="{BD5B7E04-B37C-45B3-AEB1-4806E6AF3493}" presName="parTxOnly" presStyleLbl="node1" presStyleIdx="4" presStyleCnt="7">
        <dgm:presLayoutVars>
          <dgm:chMax val="0"/>
          <dgm:chPref val="0"/>
          <dgm:bulletEnabled val="1"/>
        </dgm:presLayoutVars>
      </dgm:prSet>
      <dgm:spPr/>
    </dgm:pt>
    <dgm:pt modelId="{4943C810-36A4-427C-B266-FBEFDF05CAEA}" type="pres">
      <dgm:prSet presAssocID="{A28483EB-BFFE-4E86-BB8C-D9117042FFB3}" presName="parTxOnlySpace" presStyleCnt="0"/>
      <dgm:spPr/>
    </dgm:pt>
    <dgm:pt modelId="{87C310FC-C71E-403C-A127-4EF358F8729B}" type="pres">
      <dgm:prSet presAssocID="{A9E59023-4552-4521-AA00-6CDD919F13B9}" presName="parTxOnly" presStyleLbl="node1" presStyleIdx="5" presStyleCnt="7">
        <dgm:presLayoutVars>
          <dgm:chMax val="0"/>
          <dgm:chPref val="0"/>
          <dgm:bulletEnabled val="1"/>
        </dgm:presLayoutVars>
      </dgm:prSet>
      <dgm:spPr/>
    </dgm:pt>
    <dgm:pt modelId="{6E209953-E8EE-4D0B-A42D-2E2863035CB1}" type="pres">
      <dgm:prSet presAssocID="{326E4F8D-3993-46EC-9CB3-5C6D9627686E}" presName="parTxOnlySpace" presStyleCnt="0"/>
      <dgm:spPr/>
    </dgm:pt>
    <dgm:pt modelId="{17CE3501-6514-47FF-A007-E9582C861C92}" type="pres">
      <dgm:prSet presAssocID="{554CED23-D1BD-4CE7-8A19-CB76F679D4D8}" presName="parTxOnly" presStyleLbl="node1" presStyleIdx="6" presStyleCnt="7">
        <dgm:presLayoutVars>
          <dgm:chMax val="0"/>
          <dgm:chPref val="0"/>
          <dgm:bulletEnabled val="1"/>
        </dgm:presLayoutVars>
      </dgm:prSet>
      <dgm:spPr/>
    </dgm:pt>
  </dgm:ptLst>
  <dgm:cxnLst>
    <dgm:cxn modelId="{C9254002-DC98-4C93-8491-1E8A93A4E2FB}" srcId="{0BA2F424-B84E-4396-AE14-713B42C127C5}" destId="{EF0BAD6D-F339-46BD-BB2E-E57464D0CA10}" srcOrd="2" destOrd="0" parTransId="{B6C99AB9-4C61-4C18-B47F-72B115849038}" sibTransId="{220F38AF-BAFE-4F39-B34B-63A24C00ECE6}"/>
    <dgm:cxn modelId="{BF9FC103-4A03-418E-B2A9-41D534AAD7FF}" type="presOf" srcId="{EDA7D61A-0F8E-4E01-AA4E-87D1AF569118}" destId="{342F38C0-76A5-4F91-B6ED-21B154230F00}" srcOrd="0" destOrd="0" presId="urn:microsoft.com/office/officeart/2005/8/layout/chevron1"/>
    <dgm:cxn modelId="{119A3D0A-86E0-40A2-B3E7-D0C527E3D1BC}" type="presOf" srcId="{EF0BAD6D-F339-46BD-BB2E-E57464D0CA10}" destId="{0A94FD38-D966-40F6-BB12-76EECB968AD0}" srcOrd="0" destOrd="0" presId="urn:microsoft.com/office/officeart/2005/8/layout/chevron1"/>
    <dgm:cxn modelId="{65FE5719-66B3-46A2-82D0-574260FA6871}" srcId="{0BA2F424-B84E-4396-AE14-713B42C127C5}" destId="{554CED23-D1BD-4CE7-8A19-CB76F679D4D8}" srcOrd="6" destOrd="0" parTransId="{5D9E680E-D87B-486B-B20D-12745A083419}" sibTransId="{B5FFBC30-3EB1-4B0D-AF7C-C567EAA79F3D}"/>
    <dgm:cxn modelId="{42D84021-D7AB-4CEC-B6FD-23655808C0DA}" type="presOf" srcId="{0BA2F424-B84E-4396-AE14-713B42C127C5}" destId="{A97913D7-C8C6-4F0B-A435-87D912F8D139}" srcOrd="0" destOrd="0" presId="urn:microsoft.com/office/officeart/2005/8/layout/chevron1"/>
    <dgm:cxn modelId="{1AF16A23-2654-4CF4-855A-FDBEFCBE5BC4}" type="presOf" srcId="{A9E59023-4552-4521-AA00-6CDD919F13B9}" destId="{87C310FC-C71E-403C-A127-4EF358F8729B}" srcOrd="0" destOrd="0" presId="urn:microsoft.com/office/officeart/2005/8/layout/chevron1"/>
    <dgm:cxn modelId="{D24B702E-B364-4FFA-951F-CAE5173D5A84}" type="presOf" srcId="{0AB1E9BA-122D-4C00-A660-B55916B5B6A6}" destId="{83A652C4-43F4-43CA-98CF-7ECE1E78CCDD}" srcOrd="0" destOrd="0" presId="urn:microsoft.com/office/officeart/2005/8/layout/chevron1"/>
    <dgm:cxn modelId="{BA2C9633-AE85-44B8-9534-A9CCFAF441F4}" type="presOf" srcId="{DFA54C29-BCA6-4C90-AADB-90602298413B}" destId="{550734C8-DFE6-439C-98F9-736496D11B4E}" srcOrd="0" destOrd="0" presId="urn:microsoft.com/office/officeart/2005/8/layout/chevron1"/>
    <dgm:cxn modelId="{E3D0A533-DFFB-4DE7-857D-77F029D7C619}" type="presOf" srcId="{BD5B7E04-B37C-45B3-AEB1-4806E6AF3493}" destId="{5B58040E-8ECE-48EF-ABCD-F4C58A09A5C8}" srcOrd="0" destOrd="0" presId="urn:microsoft.com/office/officeart/2005/8/layout/chevron1"/>
    <dgm:cxn modelId="{5D016975-6A8B-4D7E-A2B6-A68140818CFE}" srcId="{0BA2F424-B84E-4396-AE14-713B42C127C5}" destId="{A9E59023-4552-4521-AA00-6CDD919F13B9}" srcOrd="5" destOrd="0" parTransId="{43F535C7-063B-4FEC-ADEC-8B469859FFB5}" sibTransId="{326E4F8D-3993-46EC-9CB3-5C6D9627686E}"/>
    <dgm:cxn modelId="{F205B587-92B5-494C-812E-BFF512E17B4D}" srcId="{0BA2F424-B84E-4396-AE14-713B42C127C5}" destId="{BD5B7E04-B37C-45B3-AEB1-4806E6AF3493}" srcOrd="4" destOrd="0" parTransId="{BE2F3D74-6DBE-425D-92DB-AF97E64042B9}" sibTransId="{A28483EB-BFFE-4E86-BB8C-D9117042FFB3}"/>
    <dgm:cxn modelId="{6D98A8AA-14CA-4705-BD04-A7013204D90D}" type="presOf" srcId="{554CED23-D1BD-4CE7-8A19-CB76F679D4D8}" destId="{17CE3501-6514-47FF-A007-E9582C861C92}" srcOrd="0" destOrd="0" presId="urn:microsoft.com/office/officeart/2005/8/layout/chevron1"/>
    <dgm:cxn modelId="{64A33ABD-8A2A-4681-8696-3DB4A835AEAF}" srcId="{0BA2F424-B84E-4396-AE14-713B42C127C5}" destId="{0AB1E9BA-122D-4C00-A660-B55916B5B6A6}" srcOrd="1" destOrd="0" parTransId="{2DDF114A-E766-436F-B1D8-8DD421A48991}" sibTransId="{DC94C824-97A6-4847-8D50-2F9B5027F8B9}"/>
    <dgm:cxn modelId="{1D96CDD9-919F-489A-BBF7-E19786F00ECB}" srcId="{0BA2F424-B84E-4396-AE14-713B42C127C5}" destId="{DFA54C29-BCA6-4C90-AADB-90602298413B}" srcOrd="0" destOrd="0" parTransId="{3E60820A-0854-4107-8BBB-4E52D67412ED}" sibTransId="{40054CBF-0222-45AF-8611-564BFAAE8E6A}"/>
    <dgm:cxn modelId="{E66F19E9-5034-48CE-8761-3FE609B18C87}" srcId="{0BA2F424-B84E-4396-AE14-713B42C127C5}" destId="{EDA7D61A-0F8E-4E01-AA4E-87D1AF569118}" srcOrd="3" destOrd="0" parTransId="{0A0AD9B1-E917-4DC5-849B-6A8A45F6305D}" sibTransId="{46959428-848B-4440-9ACC-698DBD82CB3E}"/>
    <dgm:cxn modelId="{83A983AB-7DC0-40B0-B080-26CCA695C6C9}" type="presParOf" srcId="{A97913D7-C8C6-4F0B-A435-87D912F8D139}" destId="{550734C8-DFE6-439C-98F9-736496D11B4E}" srcOrd="0" destOrd="0" presId="urn:microsoft.com/office/officeart/2005/8/layout/chevron1"/>
    <dgm:cxn modelId="{E6E270C0-BC64-4483-B0F8-68CD0AF99664}" type="presParOf" srcId="{A97913D7-C8C6-4F0B-A435-87D912F8D139}" destId="{7547C94E-4369-4FC9-9D83-7959B2BEB2D4}" srcOrd="1" destOrd="0" presId="urn:microsoft.com/office/officeart/2005/8/layout/chevron1"/>
    <dgm:cxn modelId="{DB46B6A6-CA19-425B-BC9F-41846E67CBBD}" type="presParOf" srcId="{A97913D7-C8C6-4F0B-A435-87D912F8D139}" destId="{83A652C4-43F4-43CA-98CF-7ECE1E78CCDD}" srcOrd="2" destOrd="0" presId="urn:microsoft.com/office/officeart/2005/8/layout/chevron1"/>
    <dgm:cxn modelId="{D20F3EA4-E38C-4495-B3FD-87213FD98E7D}" type="presParOf" srcId="{A97913D7-C8C6-4F0B-A435-87D912F8D139}" destId="{C795800C-AA1E-45CE-9F0B-3773A9C31846}" srcOrd="3" destOrd="0" presId="urn:microsoft.com/office/officeart/2005/8/layout/chevron1"/>
    <dgm:cxn modelId="{2C9F6626-15CF-42F9-8461-C264780DF9BB}" type="presParOf" srcId="{A97913D7-C8C6-4F0B-A435-87D912F8D139}" destId="{0A94FD38-D966-40F6-BB12-76EECB968AD0}" srcOrd="4" destOrd="0" presId="urn:microsoft.com/office/officeart/2005/8/layout/chevron1"/>
    <dgm:cxn modelId="{02FDF195-DAC5-4060-AB68-94670941C2A7}" type="presParOf" srcId="{A97913D7-C8C6-4F0B-A435-87D912F8D139}" destId="{146545DB-FEB9-48F3-A7CF-9CE44E805614}" srcOrd="5" destOrd="0" presId="urn:microsoft.com/office/officeart/2005/8/layout/chevron1"/>
    <dgm:cxn modelId="{E3296E40-10EB-461E-B483-EE0830D5BDCA}" type="presParOf" srcId="{A97913D7-C8C6-4F0B-A435-87D912F8D139}" destId="{342F38C0-76A5-4F91-B6ED-21B154230F00}" srcOrd="6" destOrd="0" presId="urn:microsoft.com/office/officeart/2005/8/layout/chevron1"/>
    <dgm:cxn modelId="{0566A179-0390-44B9-9244-087742E9D557}" type="presParOf" srcId="{A97913D7-C8C6-4F0B-A435-87D912F8D139}" destId="{B05B7371-B5E9-4B34-8B58-C63C8E4A4839}" srcOrd="7" destOrd="0" presId="urn:microsoft.com/office/officeart/2005/8/layout/chevron1"/>
    <dgm:cxn modelId="{6DB85FF0-4235-4D8D-8E70-C5FAAD14A780}" type="presParOf" srcId="{A97913D7-C8C6-4F0B-A435-87D912F8D139}" destId="{5B58040E-8ECE-48EF-ABCD-F4C58A09A5C8}" srcOrd="8" destOrd="0" presId="urn:microsoft.com/office/officeart/2005/8/layout/chevron1"/>
    <dgm:cxn modelId="{FBA48E72-4FBB-40DC-AF71-B015D9478B8B}" type="presParOf" srcId="{A97913D7-C8C6-4F0B-A435-87D912F8D139}" destId="{4943C810-36A4-427C-B266-FBEFDF05CAEA}" srcOrd="9" destOrd="0" presId="urn:microsoft.com/office/officeart/2005/8/layout/chevron1"/>
    <dgm:cxn modelId="{2122FA5C-A586-430B-9043-C3EC67DC9A5A}" type="presParOf" srcId="{A97913D7-C8C6-4F0B-A435-87D912F8D139}" destId="{87C310FC-C71E-403C-A127-4EF358F8729B}" srcOrd="10" destOrd="0" presId="urn:microsoft.com/office/officeart/2005/8/layout/chevron1"/>
    <dgm:cxn modelId="{023338B7-8A11-4EEE-BE7E-EBD480351835}" type="presParOf" srcId="{A97913D7-C8C6-4F0B-A435-87D912F8D139}" destId="{6E209953-E8EE-4D0B-A42D-2E2863035CB1}" srcOrd="11" destOrd="0" presId="urn:microsoft.com/office/officeart/2005/8/layout/chevron1"/>
    <dgm:cxn modelId="{314894F1-8DB2-450F-A9CE-089D24CF891C}" type="presParOf" srcId="{A97913D7-C8C6-4F0B-A435-87D912F8D139}" destId="{17CE3501-6514-47FF-A007-E9582C861C92}" srcOrd="12" destOrd="0" presId="urn:microsoft.com/office/officeart/2005/8/layout/chevron1"/>
  </dgm:cxnLst>
  <dgm:bg>
    <a:solidFill>
      <a:schemeClr val="bg1"/>
    </a:solidFill>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0BA2F424-B84E-4396-AE14-713B42C127C5}" type="doc">
      <dgm:prSet loTypeId="urn:microsoft.com/office/officeart/2005/8/layout/chevron1" loCatId="process" qsTypeId="urn:microsoft.com/office/officeart/2005/8/quickstyle/simple1" qsCatId="simple" csTypeId="urn:microsoft.com/office/officeart/2005/8/colors/accent1_2" csCatId="accent1" phldr="1"/>
      <dgm:spPr/>
    </dgm:pt>
    <dgm:pt modelId="{DFA54C29-BCA6-4C90-AADB-90602298413B}">
      <dgm:prSet phldrT="[Text]"/>
      <dgm:spPr>
        <a:solidFill>
          <a:srgbClr val="D15A49"/>
        </a:solidFill>
      </dgm:spPr>
      <dgm:t>
        <a:bodyPr/>
        <a:lstStyle/>
        <a:p>
          <a:r>
            <a:rPr lang="en-NZ" dirty="0"/>
            <a:t>Introduction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E60820A-0854-4107-8BBB-4E52D67412ED}" type="parTrans" cxnId="{1D96CDD9-919F-489A-BBF7-E19786F00ECB}">
      <dgm:prSet/>
      <dgm:spPr/>
      <dgm:t>
        <a:bodyPr/>
        <a:lstStyle/>
        <a:p>
          <a:endParaRPr lang="en-NZ"/>
        </a:p>
      </dgm:t>
    </dgm:pt>
    <dgm:pt modelId="{40054CBF-0222-45AF-8611-564BFAAE8E6A}" type="sibTrans" cxnId="{1D96CDD9-919F-489A-BBF7-E19786F00ECB}">
      <dgm:prSet/>
      <dgm:spPr/>
      <dgm:t>
        <a:bodyPr/>
        <a:lstStyle/>
        <a:p>
          <a:endParaRPr lang="en-NZ"/>
        </a:p>
      </dgm:t>
    </dgm:pt>
    <dgm:pt modelId="{0AB1E9BA-122D-4C00-A660-B55916B5B6A6}">
      <dgm:prSet phldrT="[Text]"/>
      <dgm:spPr>
        <a:solidFill>
          <a:srgbClr val="D15A49"/>
        </a:solidFill>
      </dgm:spPr>
      <dgm:t>
        <a:bodyPr/>
        <a:lstStyle/>
        <a:p>
          <a:r>
            <a:rPr lang="en-NZ" dirty="0"/>
            <a:t>First Reading</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DF114A-E766-436F-B1D8-8DD421A48991}" type="parTrans" cxnId="{64A33ABD-8A2A-4681-8696-3DB4A835AEAF}">
      <dgm:prSet/>
      <dgm:spPr/>
      <dgm:t>
        <a:bodyPr/>
        <a:lstStyle/>
        <a:p>
          <a:endParaRPr lang="en-NZ"/>
        </a:p>
      </dgm:t>
    </dgm:pt>
    <dgm:pt modelId="{DC94C824-97A6-4847-8D50-2F9B5027F8B9}" type="sibTrans" cxnId="{64A33ABD-8A2A-4681-8696-3DB4A835AEAF}">
      <dgm:prSet/>
      <dgm:spPr/>
      <dgm:t>
        <a:bodyPr/>
        <a:lstStyle/>
        <a:p>
          <a:endParaRPr lang="en-NZ"/>
        </a:p>
      </dgm:t>
    </dgm:pt>
    <dgm:pt modelId="{EF0BAD6D-F339-46BD-BB2E-E57464D0CA10}">
      <dgm:prSet phldrT="[Text]"/>
      <dgm:spPr>
        <a:solidFill>
          <a:srgbClr val="D15A49"/>
        </a:solidFill>
      </dgm:spPr>
      <dgm:t>
        <a:bodyPr/>
        <a:lstStyle/>
        <a:p>
          <a:r>
            <a:rPr lang="en-NZ" dirty="0"/>
            <a:t>Select committee</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B6C99AB9-4C61-4C18-B47F-72B115849038}" type="parTrans" cxnId="{C9254002-DC98-4C93-8491-1E8A93A4E2FB}">
      <dgm:prSet/>
      <dgm:spPr/>
      <dgm:t>
        <a:bodyPr/>
        <a:lstStyle/>
        <a:p>
          <a:endParaRPr lang="en-NZ"/>
        </a:p>
      </dgm:t>
    </dgm:pt>
    <dgm:pt modelId="{220F38AF-BAFE-4F39-B34B-63A24C00ECE6}" type="sibTrans" cxnId="{C9254002-DC98-4C93-8491-1E8A93A4E2FB}">
      <dgm:prSet/>
      <dgm:spPr/>
      <dgm:t>
        <a:bodyPr/>
        <a:lstStyle/>
        <a:p>
          <a:endParaRPr lang="en-NZ"/>
        </a:p>
      </dgm:t>
    </dgm:pt>
    <dgm:pt modelId="{EDA7D61A-0F8E-4E01-AA4E-87D1AF569118}">
      <dgm:prSet/>
      <dgm:spPr>
        <a:solidFill>
          <a:srgbClr val="D15A49"/>
        </a:solidFill>
      </dgm:spPr>
      <dgm:t>
        <a:bodyPr/>
        <a:lstStyle/>
        <a:p>
          <a:r>
            <a:rPr lang="en-NZ" dirty="0"/>
            <a:t>Second Reading</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0A0AD9B1-E917-4DC5-849B-6A8A45F6305D}" type="parTrans" cxnId="{E66F19E9-5034-48CE-8761-3FE609B18C87}">
      <dgm:prSet/>
      <dgm:spPr/>
      <dgm:t>
        <a:bodyPr/>
        <a:lstStyle/>
        <a:p>
          <a:endParaRPr lang="en-NZ"/>
        </a:p>
      </dgm:t>
    </dgm:pt>
    <dgm:pt modelId="{46959428-848B-4440-9ACC-698DBD82CB3E}" type="sibTrans" cxnId="{E66F19E9-5034-48CE-8761-3FE609B18C87}">
      <dgm:prSet/>
      <dgm:spPr/>
      <dgm:t>
        <a:bodyPr/>
        <a:lstStyle/>
        <a:p>
          <a:endParaRPr lang="en-NZ"/>
        </a:p>
      </dgm:t>
    </dgm:pt>
    <dgm:pt modelId="{BD5B7E04-B37C-45B3-AEB1-4806E6AF3493}">
      <dgm:prSet/>
      <dgm:spPr>
        <a:solidFill>
          <a:srgbClr val="D15A49"/>
        </a:solidFill>
      </dgm:spPr>
      <dgm:t>
        <a:bodyPr/>
        <a:lstStyle/>
        <a:p>
          <a:r>
            <a:rPr lang="en-NZ" dirty="0"/>
            <a:t>Committee of the whole House</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BE2F3D74-6DBE-425D-92DB-AF97E64042B9}" type="parTrans" cxnId="{F205B587-92B5-494C-812E-BFF512E17B4D}">
      <dgm:prSet/>
      <dgm:spPr/>
      <dgm:t>
        <a:bodyPr/>
        <a:lstStyle/>
        <a:p>
          <a:endParaRPr lang="en-NZ"/>
        </a:p>
      </dgm:t>
    </dgm:pt>
    <dgm:pt modelId="{A28483EB-BFFE-4E86-BB8C-D9117042FFB3}" type="sibTrans" cxnId="{F205B587-92B5-494C-812E-BFF512E17B4D}">
      <dgm:prSet/>
      <dgm:spPr/>
      <dgm:t>
        <a:bodyPr/>
        <a:lstStyle/>
        <a:p>
          <a:endParaRPr lang="en-NZ"/>
        </a:p>
      </dgm:t>
    </dgm:pt>
    <dgm:pt modelId="{A9E59023-4552-4521-AA00-6CDD919F13B9}">
      <dgm:prSet/>
      <dgm:spPr>
        <a:solidFill>
          <a:schemeClr val="bg2">
            <a:lumMod val="90000"/>
          </a:schemeClr>
        </a:solidFill>
      </dgm:spPr>
      <dgm:t>
        <a:bodyPr/>
        <a:lstStyle/>
        <a:p>
          <a:r>
            <a:rPr lang="en-NZ" dirty="0"/>
            <a:t>Third Reading</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43F535C7-063B-4FEC-ADEC-8B469859FFB5}" type="parTrans" cxnId="{5D016975-6A8B-4D7E-A2B6-A68140818CFE}">
      <dgm:prSet/>
      <dgm:spPr/>
      <dgm:t>
        <a:bodyPr/>
        <a:lstStyle/>
        <a:p>
          <a:endParaRPr lang="en-NZ"/>
        </a:p>
      </dgm:t>
    </dgm:pt>
    <dgm:pt modelId="{326E4F8D-3993-46EC-9CB3-5C6D9627686E}" type="sibTrans" cxnId="{5D016975-6A8B-4D7E-A2B6-A68140818CFE}">
      <dgm:prSet/>
      <dgm:spPr/>
      <dgm:t>
        <a:bodyPr/>
        <a:lstStyle/>
        <a:p>
          <a:endParaRPr lang="en-NZ"/>
        </a:p>
      </dgm:t>
    </dgm:pt>
    <dgm:pt modelId="{554CED23-D1BD-4CE7-8A19-CB76F679D4D8}">
      <dgm:prSet/>
      <dgm:spPr>
        <a:solidFill>
          <a:schemeClr val="bg2">
            <a:lumMod val="90000"/>
          </a:schemeClr>
        </a:solidFill>
      </dgm:spPr>
      <dgm:t>
        <a:bodyPr/>
        <a:lstStyle/>
        <a:p>
          <a:r>
            <a:rPr lang="en-NZ" dirty="0"/>
            <a:t>Royal Assent</a:t>
          </a: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5D9E680E-D87B-486B-B20D-12745A083419}" type="parTrans" cxnId="{65FE5719-66B3-46A2-82D0-574260FA6871}">
      <dgm:prSet/>
      <dgm:spPr/>
      <dgm:t>
        <a:bodyPr/>
        <a:lstStyle/>
        <a:p>
          <a:endParaRPr lang="en-NZ"/>
        </a:p>
      </dgm:t>
    </dgm:pt>
    <dgm:pt modelId="{B5FFBC30-3EB1-4B0D-AF7C-C567EAA79F3D}" type="sibTrans" cxnId="{65FE5719-66B3-46A2-82D0-574260FA6871}">
      <dgm:prSet/>
      <dgm:spPr/>
      <dgm:t>
        <a:bodyPr/>
        <a:lstStyle/>
        <a:p>
          <a:endParaRPr lang="en-NZ"/>
        </a:p>
      </dgm:t>
    </dgm:pt>
    <dgm:pt modelId="{A97913D7-C8C6-4F0B-A435-87D912F8D139}" type="pres">
      <dgm:prSet presAssocID="{0BA2F424-B84E-4396-AE14-713B42C127C5}" presName="Name0" presStyleCnt="0">
        <dgm:presLayoutVars>
          <dgm:dir/>
          <dgm:animLvl val="lvl"/>
          <dgm:resizeHandles val="exact"/>
        </dgm:presLayoutVars>
      </dgm:prSet>
      <dgm:spPr/>
    </dgm:pt>
    <dgm:pt modelId="{550734C8-DFE6-439C-98F9-736496D11B4E}" type="pres">
      <dgm:prSet presAssocID="{DFA54C29-BCA6-4C90-AADB-90602298413B}" presName="parTxOnly" presStyleLbl="node1" presStyleIdx="0" presStyleCnt="7">
        <dgm:presLayoutVars>
          <dgm:chMax val="0"/>
          <dgm:chPref val="0"/>
          <dgm:bulletEnabled val="1"/>
        </dgm:presLayoutVars>
      </dgm:prSet>
      <dgm:spPr/>
    </dgm:pt>
    <dgm:pt modelId="{7547C94E-4369-4FC9-9D83-7959B2BEB2D4}" type="pres">
      <dgm:prSet presAssocID="{40054CBF-0222-45AF-8611-564BFAAE8E6A}" presName="parTxOnlySpace" presStyleCnt="0"/>
      <dgm:spPr/>
    </dgm:pt>
    <dgm:pt modelId="{83A652C4-43F4-43CA-98CF-7ECE1E78CCDD}" type="pres">
      <dgm:prSet presAssocID="{0AB1E9BA-122D-4C00-A660-B55916B5B6A6}" presName="parTxOnly" presStyleLbl="node1" presStyleIdx="1" presStyleCnt="7">
        <dgm:presLayoutVars>
          <dgm:chMax val="0"/>
          <dgm:chPref val="0"/>
          <dgm:bulletEnabled val="1"/>
        </dgm:presLayoutVars>
      </dgm:prSet>
      <dgm:spPr/>
    </dgm:pt>
    <dgm:pt modelId="{C795800C-AA1E-45CE-9F0B-3773A9C31846}" type="pres">
      <dgm:prSet presAssocID="{DC94C824-97A6-4847-8D50-2F9B5027F8B9}" presName="parTxOnlySpace" presStyleCnt="0"/>
      <dgm:spPr/>
    </dgm:pt>
    <dgm:pt modelId="{0A94FD38-D966-40F6-BB12-76EECB968AD0}" type="pres">
      <dgm:prSet presAssocID="{EF0BAD6D-F339-46BD-BB2E-E57464D0CA10}" presName="parTxOnly" presStyleLbl="node1" presStyleIdx="2" presStyleCnt="7">
        <dgm:presLayoutVars>
          <dgm:chMax val="0"/>
          <dgm:chPref val="0"/>
          <dgm:bulletEnabled val="1"/>
        </dgm:presLayoutVars>
      </dgm:prSet>
      <dgm:spPr/>
    </dgm:pt>
    <dgm:pt modelId="{146545DB-FEB9-48F3-A7CF-9CE44E805614}" type="pres">
      <dgm:prSet presAssocID="{220F38AF-BAFE-4F39-B34B-63A24C00ECE6}" presName="parTxOnlySpace" presStyleCnt="0"/>
      <dgm:spPr/>
    </dgm:pt>
    <dgm:pt modelId="{342F38C0-76A5-4F91-B6ED-21B154230F00}" type="pres">
      <dgm:prSet presAssocID="{EDA7D61A-0F8E-4E01-AA4E-87D1AF569118}" presName="parTxOnly" presStyleLbl="node1" presStyleIdx="3" presStyleCnt="7">
        <dgm:presLayoutVars>
          <dgm:chMax val="0"/>
          <dgm:chPref val="0"/>
          <dgm:bulletEnabled val="1"/>
        </dgm:presLayoutVars>
      </dgm:prSet>
      <dgm:spPr/>
    </dgm:pt>
    <dgm:pt modelId="{B05B7371-B5E9-4B34-8B58-C63C8E4A4839}" type="pres">
      <dgm:prSet presAssocID="{46959428-848B-4440-9ACC-698DBD82CB3E}" presName="parTxOnlySpace" presStyleCnt="0"/>
      <dgm:spPr/>
    </dgm:pt>
    <dgm:pt modelId="{5B58040E-8ECE-48EF-ABCD-F4C58A09A5C8}" type="pres">
      <dgm:prSet presAssocID="{BD5B7E04-B37C-45B3-AEB1-4806E6AF3493}" presName="parTxOnly" presStyleLbl="node1" presStyleIdx="4" presStyleCnt="7">
        <dgm:presLayoutVars>
          <dgm:chMax val="0"/>
          <dgm:chPref val="0"/>
          <dgm:bulletEnabled val="1"/>
        </dgm:presLayoutVars>
      </dgm:prSet>
      <dgm:spPr/>
    </dgm:pt>
    <dgm:pt modelId="{4943C810-36A4-427C-B266-FBEFDF05CAEA}" type="pres">
      <dgm:prSet presAssocID="{A28483EB-BFFE-4E86-BB8C-D9117042FFB3}" presName="parTxOnlySpace" presStyleCnt="0"/>
      <dgm:spPr/>
    </dgm:pt>
    <dgm:pt modelId="{87C310FC-C71E-403C-A127-4EF358F8729B}" type="pres">
      <dgm:prSet presAssocID="{A9E59023-4552-4521-AA00-6CDD919F13B9}" presName="parTxOnly" presStyleLbl="node1" presStyleIdx="5" presStyleCnt="7">
        <dgm:presLayoutVars>
          <dgm:chMax val="0"/>
          <dgm:chPref val="0"/>
          <dgm:bulletEnabled val="1"/>
        </dgm:presLayoutVars>
      </dgm:prSet>
      <dgm:spPr/>
    </dgm:pt>
    <dgm:pt modelId="{6E209953-E8EE-4D0B-A42D-2E2863035CB1}" type="pres">
      <dgm:prSet presAssocID="{326E4F8D-3993-46EC-9CB3-5C6D9627686E}" presName="parTxOnlySpace" presStyleCnt="0"/>
      <dgm:spPr/>
    </dgm:pt>
    <dgm:pt modelId="{17CE3501-6514-47FF-A007-E9582C861C92}" type="pres">
      <dgm:prSet presAssocID="{554CED23-D1BD-4CE7-8A19-CB76F679D4D8}" presName="parTxOnly" presStyleLbl="node1" presStyleIdx="6" presStyleCnt="7">
        <dgm:presLayoutVars>
          <dgm:chMax val="0"/>
          <dgm:chPref val="0"/>
          <dgm:bulletEnabled val="1"/>
        </dgm:presLayoutVars>
      </dgm:prSet>
      <dgm:spPr/>
    </dgm:pt>
  </dgm:ptLst>
  <dgm:cxnLst>
    <dgm:cxn modelId="{C9254002-DC98-4C93-8491-1E8A93A4E2FB}" srcId="{0BA2F424-B84E-4396-AE14-713B42C127C5}" destId="{EF0BAD6D-F339-46BD-BB2E-E57464D0CA10}" srcOrd="2" destOrd="0" parTransId="{B6C99AB9-4C61-4C18-B47F-72B115849038}" sibTransId="{220F38AF-BAFE-4F39-B34B-63A24C00ECE6}"/>
    <dgm:cxn modelId="{BF9FC103-4A03-418E-B2A9-41D534AAD7FF}" type="presOf" srcId="{EDA7D61A-0F8E-4E01-AA4E-87D1AF569118}" destId="{342F38C0-76A5-4F91-B6ED-21B154230F00}" srcOrd="0" destOrd="0" presId="urn:microsoft.com/office/officeart/2005/8/layout/chevron1"/>
    <dgm:cxn modelId="{119A3D0A-86E0-40A2-B3E7-D0C527E3D1BC}" type="presOf" srcId="{EF0BAD6D-F339-46BD-BB2E-E57464D0CA10}" destId="{0A94FD38-D966-40F6-BB12-76EECB968AD0}" srcOrd="0" destOrd="0" presId="urn:microsoft.com/office/officeart/2005/8/layout/chevron1"/>
    <dgm:cxn modelId="{65FE5719-66B3-46A2-82D0-574260FA6871}" srcId="{0BA2F424-B84E-4396-AE14-713B42C127C5}" destId="{554CED23-D1BD-4CE7-8A19-CB76F679D4D8}" srcOrd="6" destOrd="0" parTransId="{5D9E680E-D87B-486B-B20D-12745A083419}" sibTransId="{B5FFBC30-3EB1-4B0D-AF7C-C567EAA79F3D}"/>
    <dgm:cxn modelId="{42D84021-D7AB-4CEC-B6FD-23655808C0DA}" type="presOf" srcId="{0BA2F424-B84E-4396-AE14-713B42C127C5}" destId="{A97913D7-C8C6-4F0B-A435-87D912F8D139}" srcOrd="0" destOrd="0" presId="urn:microsoft.com/office/officeart/2005/8/layout/chevron1"/>
    <dgm:cxn modelId="{1AF16A23-2654-4CF4-855A-FDBEFCBE5BC4}" type="presOf" srcId="{A9E59023-4552-4521-AA00-6CDD919F13B9}" destId="{87C310FC-C71E-403C-A127-4EF358F8729B}" srcOrd="0" destOrd="0" presId="urn:microsoft.com/office/officeart/2005/8/layout/chevron1"/>
    <dgm:cxn modelId="{D24B702E-B364-4FFA-951F-CAE5173D5A84}" type="presOf" srcId="{0AB1E9BA-122D-4C00-A660-B55916B5B6A6}" destId="{83A652C4-43F4-43CA-98CF-7ECE1E78CCDD}" srcOrd="0" destOrd="0" presId="urn:microsoft.com/office/officeart/2005/8/layout/chevron1"/>
    <dgm:cxn modelId="{BA2C9633-AE85-44B8-9534-A9CCFAF441F4}" type="presOf" srcId="{DFA54C29-BCA6-4C90-AADB-90602298413B}" destId="{550734C8-DFE6-439C-98F9-736496D11B4E}" srcOrd="0" destOrd="0" presId="urn:microsoft.com/office/officeart/2005/8/layout/chevron1"/>
    <dgm:cxn modelId="{E3D0A533-DFFB-4DE7-857D-77F029D7C619}" type="presOf" srcId="{BD5B7E04-B37C-45B3-AEB1-4806E6AF3493}" destId="{5B58040E-8ECE-48EF-ABCD-F4C58A09A5C8}" srcOrd="0" destOrd="0" presId="urn:microsoft.com/office/officeart/2005/8/layout/chevron1"/>
    <dgm:cxn modelId="{5D016975-6A8B-4D7E-A2B6-A68140818CFE}" srcId="{0BA2F424-B84E-4396-AE14-713B42C127C5}" destId="{A9E59023-4552-4521-AA00-6CDD919F13B9}" srcOrd="5" destOrd="0" parTransId="{43F535C7-063B-4FEC-ADEC-8B469859FFB5}" sibTransId="{326E4F8D-3993-46EC-9CB3-5C6D9627686E}"/>
    <dgm:cxn modelId="{F205B587-92B5-494C-812E-BFF512E17B4D}" srcId="{0BA2F424-B84E-4396-AE14-713B42C127C5}" destId="{BD5B7E04-B37C-45B3-AEB1-4806E6AF3493}" srcOrd="4" destOrd="0" parTransId="{BE2F3D74-6DBE-425D-92DB-AF97E64042B9}" sibTransId="{A28483EB-BFFE-4E86-BB8C-D9117042FFB3}"/>
    <dgm:cxn modelId="{6D98A8AA-14CA-4705-BD04-A7013204D90D}" type="presOf" srcId="{554CED23-D1BD-4CE7-8A19-CB76F679D4D8}" destId="{17CE3501-6514-47FF-A007-E9582C861C92}" srcOrd="0" destOrd="0" presId="urn:microsoft.com/office/officeart/2005/8/layout/chevron1"/>
    <dgm:cxn modelId="{64A33ABD-8A2A-4681-8696-3DB4A835AEAF}" srcId="{0BA2F424-B84E-4396-AE14-713B42C127C5}" destId="{0AB1E9BA-122D-4C00-A660-B55916B5B6A6}" srcOrd="1" destOrd="0" parTransId="{2DDF114A-E766-436F-B1D8-8DD421A48991}" sibTransId="{DC94C824-97A6-4847-8D50-2F9B5027F8B9}"/>
    <dgm:cxn modelId="{1D96CDD9-919F-489A-BBF7-E19786F00ECB}" srcId="{0BA2F424-B84E-4396-AE14-713B42C127C5}" destId="{DFA54C29-BCA6-4C90-AADB-90602298413B}" srcOrd="0" destOrd="0" parTransId="{3E60820A-0854-4107-8BBB-4E52D67412ED}" sibTransId="{40054CBF-0222-45AF-8611-564BFAAE8E6A}"/>
    <dgm:cxn modelId="{E66F19E9-5034-48CE-8761-3FE609B18C87}" srcId="{0BA2F424-B84E-4396-AE14-713B42C127C5}" destId="{EDA7D61A-0F8E-4E01-AA4E-87D1AF569118}" srcOrd="3" destOrd="0" parTransId="{0A0AD9B1-E917-4DC5-849B-6A8A45F6305D}" sibTransId="{46959428-848B-4440-9ACC-698DBD82CB3E}"/>
    <dgm:cxn modelId="{83A983AB-7DC0-40B0-B080-26CCA695C6C9}" type="presParOf" srcId="{A97913D7-C8C6-4F0B-A435-87D912F8D139}" destId="{550734C8-DFE6-439C-98F9-736496D11B4E}" srcOrd="0" destOrd="0" presId="urn:microsoft.com/office/officeart/2005/8/layout/chevron1"/>
    <dgm:cxn modelId="{E6E270C0-BC64-4483-B0F8-68CD0AF99664}" type="presParOf" srcId="{A97913D7-C8C6-4F0B-A435-87D912F8D139}" destId="{7547C94E-4369-4FC9-9D83-7959B2BEB2D4}" srcOrd="1" destOrd="0" presId="urn:microsoft.com/office/officeart/2005/8/layout/chevron1"/>
    <dgm:cxn modelId="{DB46B6A6-CA19-425B-BC9F-41846E67CBBD}" type="presParOf" srcId="{A97913D7-C8C6-4F0B-A435-87D912F8D139}" destId="{83A652C4-43F4-43CA-98CF-7ECE1E78CCDD}" srcOrd="2" destOrd="0" presId="urn:microsoft.com/office/officeart/2005/8/layout/chevron1"/>
    <dgm:cxn modelId="{D20F3EA4-E38C-4495-B3FD-87213FD98E7D}" type="presParOf" srcId="{A97913D7-C8C6-4F0B-A435-87D912F8D139}" destId="{C795800C-AA1E-45CE-9F0B-3773A9C31846}" srcOrd="3" destOrd="0" presId="urn:microsoft.com/office/officeart/2005/8/layout/chevron1"/>
    <dgm:cxn modelId="{2C9F6626-15CF-42F9-8461-C264780DF9BB}" type="presParOf" srcId="{A97913D7-C8C6-4F0B-A435-87D912F8D139}" destId="{0A94FD38-D966-40F6-BB12-76EECB968AD0}" srcOrd="4" destOrd="0" presId="urn:microsoft.com/office/officeart/2005/8/layout/chevron1"/>
    <dgm:cxn modelId="{02FDF195-DAC5-4060-AB68-94670941C2A7}" type="presParOf" srcId="{A97913D7-C8C6-4F0B-A435-87D912F8D139}" destId="{146545DB-FEB9-48F3-A7CF-9CE44E805614}" srcOrd="5" destOrd="0" presId="urn:microsoft.com/office/officeart/2005/8/layout/chevron1"/>
    <dgm:cxn modelId="{E3296E40-10EB-461E-B483-EE0830D5BDCA}" type="presParOf" srcId="{A97913D7-C8C6-4F0B-A435-87D912F8D139}" destId="{342F38C0-76A5-4F91-B6ED-21B154230F00}" srcOrd="6" destOrd="0" presId="urn:microsoft.com/office/officeart/2005/8/layout/chevron1"/>
    <dgm:cxn modelId="{0566A179-0390-44B9-9244-087742E9D557}" type="presParOf" srcId="{A97913D7-C8C6-4F0B-A435-87D912F8D139}" destId="{B05B7371-B5E9-4B34-8B58-C63C8E4A4839}" srcOrd="7" destOrd="0" presId="urn:microsoft.com/office/officeart/2005/8/layout/chevron1"/>
    <dgm:cxn modelId="{6DB85FF0-4235-4D8D-8E70-C5FAAD14A780}" type="presParOf" srcId="{A97913D7-C8C6-4F0B-A435-87D912F8D139}" destId="{5B58040E-8ECE-48EF-ABCD-F4C58A09A5C8}" srcOrd="8" destOrd="0" presId="urn:microsoft.com/office/officeart/2005/8/layout/chevron1"/>
    <dgm:cxn modelId="{FBA48E72-4FBB-40DC-AF71-B015D9478B8B}" type="presParOf" srcId="{A97913D7-C8C6-4F0B-A435-87D912F8D139}" destId="{4943C810-36A4-427C-B266-FBEFDF05CAEA}" srcOrd="9" destOrd="0" presId="urn:microsoft.com/office/officeart/2005/8/layout/chevron1"/>
    <dgm:cxn modelId="{2122FA5C-A586-430B-9043-C3EC67DC9A5A}" type="presParOf" srcId="{A97913D7-C8C6-4F0B-A435-87D912F8D139}" destId="{87C310FC-C71E-403C-A127-4EF358F8729B}" srcOrd="10" destOrd="0" presId="urn:microsoft.com/office/officeart/2005/8/layout/chevron1"/>
    <dgm:cxn modelId="{023338B7-8A11-4EEE-BE7E-EBD480351835}" type="presParOf" srcId="{A97913D7-C8C6-4F0B-A435-87D912F8D139}" destId="{6E209953-E8EE-4D0B-A42D-2E2863035CB1}" srcOrd="11" destOrd="0" presId="urn:microsoft.com/office/officeart/2005/8/layout/chevron1"/>
    <dgm:cxn modelId="{314894F1-8DB2-450F-A9CE-089D24CF891C}" type="presParOf" srcId="{A97913D7-C8C6-4F0B-A435-87D912F8D139}" destId="{17CE3501-6514-47FF-A007-E9582C861C92}" srcOrd="12" destOrd="0" presId="urn:microsoft.com/office/officeart/2005/8/layout/chevron1"/>
  </dgm:cxnLst>
  <dgm:bg>
    <a:solidFill>
      <a:schemeClr val="bg1"/>
    </a:solid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734C8-DFE6-439C-98F9-736496D11B4E}">
      <dsp:nvSpPr>
        <dsp:cNvPr id="0" name=""/>
        <dsp:cNvSpPr/>
      </dsp:nvSpPr>
      <dsp:spPr>
        <a:xfrm>
          <a:off x="0"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Introduction</a:t>
          </a:r>
        </a:p>
      </dsp:txBody>
      <dsp:txXfrm>
        <a:off x="362436" y="38066"/>
        <a:ext cx="1087308" cy="724871"/>
      </dsp:txXfrm>
    </dsp:sp>
    <dsp:sp modelId="{83A652C4-43F4-43CA-98CF-7ECE1E78CCDD}">
      <dsp:nvSpPr>
        <dsp:cNvPr id="0" name=""/>
        <dsp:cNvSpPr/>
      </dsp:nvSpPr>
      <dsp:spPr>
        <a:xfrm>
          <a:off x="1630961"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First Reading</a:t>
          </a:r>
        </a:p>
      </dsp:txBody>
      <dsp:txXfrm>
        <a:off x="1993397" y="38066"/>
        <a:ext cx="1087308" cy="724871"/>
      </dsp:txXfrm>
    </dsp:sp>
    <dsp:sp modelId="{0A94FD38-D966-40F6-BB12-76EECB968AD0}">
      <dsp:nvSpPr>
        <dsp:cNvPr id="0" name=""/>
        <dsp:cNvSpPr/>
      </dsp:nvSpPr>
      <dsp:spPr>
        <a:xfrm>
          <a:off x="3261923"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Select committee</a:t>
          </a:r>
        </a:p>
      </dsp:txBody>
      <dsp:txXfrm>
        <a:off x="3624359" y="38066"/>
        <a:ext cx="1087308" cy="724871"/>
      </dsp:txXfrm>
    </dsp:sp>
    <dsp:sp modelId="{342F38C0-76A5-4F91-B6ED-21B154230F00}">
      <dsp:nvSpPr>
        <dsp:cNvPr id="0" name=""/>
        <dsp:cNvSpPr/>
      </dsp:nvSpPr>
      <dsp:spPr>
        <a:xfrm>
          <a:off x="4892885"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Second Reading</a:t>
          </a:r>
        </a:p>
      </dsp:txBody>
      <dsp:txXfrm>
        <a:off x="5255321" y="38066"/>
        <a:ext cx="1087308" cy="724871"/>
      </dsp:txXfrm>
    </dsp:sp>
    <dsp:sp modelId="{5B58040E-8ECE-48EF-ABCD-F4C58A09A5C8}">
      <dsp:nvSpPr>
        <dsp:cNvPr id="0" name=""/>
        <dsp:cNvSpPr/>
      </dsp:nvSpPr>
      <dsp:spPr>
        <a:xfrm>
          <a:off x="6523847"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Committee of the whole House</a:t>
          </a:r>
        </a:p>
      </dsp:txBody>
      <dsp:txXfrm>
        <a:off x="6886283" y="38066"/>
        <a:ext cx="1087308" cy="724871"/>
      </dsp:txXfrm>
    </dsp:sp>
    <dsp:sp modelId="{87C310FC-C71E-403C-A127-4EF358F8729B}">
      <dsp:nvSpPr>
        <dsp:cNvPr id="0" name=""/>
        <dsp:cNvSpPr/>
      </dsp:nvSpPr>
      <dsp:spPr>
        <a:xfrm>
          <a:off x="8154809"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Third Reading</a:t>
          </a:r>
        </a:p>
      </dsp:txBody>
      <dsp:txXfrm>
        <a:off x="8517245" y="38066"/>
        <a:ext cx="1087308" cy="724871"/>
      </dsp:txXfrm>
    </dsp:sp>
    <dsp:sp modelId="{17CE3501-6514-47FF-A007-E9582C861C92}">
      <dsp:nvSpPr>
        <dsp:cNvPr id="0" name=""/>
        <dsp:cNvSpPr/>
      </dsp:nvSpPr>
      <dsp:spPr>
        <a:xfrm>
          <a:off x="9785771"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Royal Assent</a:t>
          </a:r>
        </a:p>
      </dsp:txBody>
      <dsp:txXfrm>
        <a:off x="10148207" y="38066"/>
        <a:ext cx="1087308" cy="7248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734C8-DFE6-439C-98F9-736496D11B4E}">
      <dsp:nvSpPr>
        <dsp:cNvPr id="0" name=""/>
        <dsp:cNvSpPr/>
      </dsp:nvSpPr>
      <dsp:spPr>
        <a:xfrm>
          <a:off x="0" y="38066"/>
          <a:ext cx="1812179" cy="724871"/>
        </a:xfrm>
        <a:prstGeom prst="chevron">
          <a:avLst/>
        </a:prstGeom>
        <a:solidFill>
          <a:srgbClr val="D15A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Introduction</a:t>
          </a:r>
        </a:p>
      </dsp:txBody>
      <dsp:txXfrm>
        <a:off x="362436" y="38066"/>
        <a:ext cx="1087308" cy="724871"/>
      </dsp:txXfrm>
    </dsp:sp>
    <dsp:sp modelId="{83A652C4-43F4-43CA-98CF-7ECE1E78CCDD}">
      <dsp:nvSpPr>
        <dsp:cNvPr id="0" name=""/>
        <dsp:cNvSpPr/>
      </dsp:nvSpPr>
      <dsp:spPr>
        <a:xfrm>
          <a:off x="1630961" y="38066"/>
          <a:ext cx="1812179" cy="724871"/>
        </a:xfrm>
        <a:prstGeom prst="chevron">
          <a:avLst/>
        </a:prstGeom>
        <a:solidFill>
          <a:srgbClr val="D15A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First Reading</a:t>
          </a:r>
        </a:p>
      </dsp:txBody>
      <dsp:txXfrm>
        <a:off x="1993397" y="38066"/>
        <a:ext cx="1087308" cy="724871"/>
      </dsp:txXfrm>
    </dsp:sp>
    <dsp:sp modelId="{0A94FD38-D966-40F6-BB12-76EECB968AD0}">
      <dsp:nvSpPr>
        <dsp:cNvPr id="0" name=""/>
        <dsp:cNvSpPr/>
      </dsp:nvSpPr>
      <dsp:spPr>
        <a:xfrm>
          <a:off x="3261923" y="38066"/>
          <a:ext cx="1812179" cy="724871"/>
        </a:xfrm>
        <a:prstGeom prst="chevron">
          <a:avLst/>
        </a:prstGeom>
        <a:solidFill>
          <a:srgbClr val="D15A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Select committee</a:t>
          </a:r>
        </a:p>
      </dsp:txBody>
      <dsp:txXfrm>
        <a:off x="3624359" y="38066"/>
        <a:ext cx="1087308" cy="724871"/>
      </dsp:txXfrm>
    </dsp:sp>
    <dsp:sp modelId="{342F38C0-76A5-4F91-B6ED-21B154230F00}">
      <dsp:nvSpPr>
        <dsp:cNvPr id="0" name=""/>
        <dsp:cNvSpPr/>
      </dsp:nvSpPr>
      <dsp:spPr>
        <a:xfrm>
          <a:off x="4892885" y="38066"/>
          <a:ext cx="1812179" cy="724871"/>
        </a:xfrm>
        <a:prstGeom prst="chevron">
          <a:avLst/>
        </a:prstGeom>
        <a:solidFill>
          <a:srgbClr val="D15A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Second Reading</a:t>
          </a:r>
        </a:p>
      </dsp:txBody>
      <dsp:txXfrm>
        <a:off x="5255321" y="38066"/>
        <a:ext cx="1087308" cy="724871"/>
      </dsp:txXfrm>
    </dsp:sp>
    <dsp:sp modelId="{5B58040E-8ECE-48EF-ABCD-F4C58A09A5C8}">
      <dsp:nvSpPr>
        <dsp:cNvPr id="0" name=""/>
        <dsp:cNvSpPr/>
      </dsp:nvSpPr>
      <dsp:spPr>
        <a:xfrm>
          <a:off x="6523847" y="38066"/>
          <a:ext cx="1812179" cy="724871"/>
        </a:xfrm>
        <a:prstGeom prst="chevron">
          <a:avLst/>
        </a:prstGeom>
        <a:solidFill>
          <a:srgbClr val="D15A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Committee of the whole House</a:t>
          </a:r>
        </a:p>
      </dsp:txBody>
      <dsp:txXfrm>
        <a:off x="6886283" y="38066"/>
        <a:ext cx="1087308" cy="724871"/>
      </dsp:txXfrm>
    </dsp:sp>
    <dsp:sp modelId="{87C310FC-C71E-403C-A127-4EF358F8729B}">
      <dsp:nvSpPr>
        <dsp:cNvPr id="0" name=""/>
        <dsp:cNvSpPr/>
      </dsp:nvSpPr>
      <dsp:spPr>
        <a:xfrm>
          <a:off x="8154809" y="38066"/>
          <a:ext cx="1812179" cy="724871"/>
        </a:xfrm>
        <a:prstGeom prst="chevron">
          <a:avLst/>
        </a:prstGeom>
        <a:solidFill>
          <a:srgbClr val="D15A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Third Reading</a:t>
          </a:r>
        </a:p>
      </dsp:txBody>
      <dsp:txXfrm>
        <a:off x="8517245" y="38066"/>
        <a:ext cx="1087308" cy="724871"/>
      </dsp:txXfrm>
    </dsp:sp>
    <dsp:sp modelId="{17CE3501-6514-47FF-A007-E9582C861C92}">
      <dsp:nvSpPr>
        <dsp:cNvPr id="0" name=""/>
        <dsp:cNvSpPr/>
      </dsp:nvSpPr>
      <dsp:spPr>
        <a:xfrm>
          <a:off x="9785771"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Royal Assent</a:t>
          </a:r>
        </a:p>
      </dsp:txBody>
      <dsp:txXfrm>
        <a:off x="10148207" y="38066"/>
        <a:ext cx="1087308" cy="72487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734C8-DFE6-439C-98F9-736496D11B4E}">
      <dsp:nvSpPr>
        <dsp:cNvPr id="0" name=""/>
        <dsp:cNvSpPr/>
      </dsp:nvSpPr>
      <dsp:spPr>
        <a:xfrm>
          <a:off x="0" y="38066"/>
          <a:ext cx="1812179" cy="724871"/>
        </a:xfrm>
        <a:prstGeom prst="chevron">
          <a:avLst/>
        </a:prstGeom>
        <a:solidFill>
          <a:srgbClr val="D15A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Introduction</a:t>
          </a:r>
        </a:p>
      </dsp:txBody>
      <dsp:txXfrm>
        <a:off x="362436" y="38066"/>
        <a:ext cx="1087308" cy="724871"/>
      </dsp:txXfrm>
    </dsp:sp>
    <dsp:sp modelId="{83A652C4-43F4-43CA-98CF-7ECE1E78CCDD}">
      <dsp:nvSpPr>
        <dsp:cNvPr id="0" name=""/>
        <dsp:cNvSpPr/>
      </dsp:nvSpPr>
      <dsp:spPr>
        <a:xfrm>
          <a:off x="1630961" y="38066"/>
          <a:ext cx="1812179" cy="724871"/>
        </a:xfrm>
        <a:prstGeom prst="chevron">
          <a:avLst/>
        </a:prstGeom>
        <a:solidFill>
          <a:srgbClr val="D15A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First Reading</a:t>
          </a:r>
        </a:p>
      </dsp:txBody>
      <dsp:txXfrm>
        <a:off x="1993397" y="38066"/>
        <a:ext cx="1087308" cy="724871"/>
      </dsp:txXfrm>
    </dsp:sp>
    <dsp:sp modelId="{0A94FD38-D966-40F6-BB12-76EECB968AD0}">
      <dsp:nvSpPr>
        <dsp:cNvPr id="0" name=""/>
        <dsp:cNvSpPr/>
      </dsp:nvSpPr>
      <dsp:spPr>
        <a:xfrm>
          <a:off x="3261923" y="38066"/>
          <a:ext cx="1812179" cy="724871"/>
        </a:xfrm>
        <a:prstGeom prst="chevron">
          <a:avLst/>
        </a:prstGeom>
        <a:solidFill>
          <a:srgbClr val="D15A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Select committee</a:t>
          </a:r>
        </a:p>
      </dsp:txBody>
      <dsp:txXfrm>
        <a:off x="3624359" y="38066"/>
        <a:ext cx="1087308" cy="724871"/>
      </dsp:txXfrm>
    </dsp:sp>
    <dsp:sp modelId="{342F38C0-76A5-4F91-B6ED-21B154230F00}">
      <dsp:nvSpPr>
        <dsp:cNvPr id="0" name=""/>
        <dsp:cNvSpPr/>
      </dsp:nvSpPr>
      <dsp:spPr>
        <a:xfrm>
          <a:off x="4892885" y="38066"/>
          <a:ext cx="1812179" cy="724871"/>
        </a:xfrm>
        <a:prstGeom prst="chevron">
          <a:avLst/>
        </a:prstGeom>
        <a:solidFill>
          <a:srgbClr val="D15A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Second Reading</a:t>
          </a:r>
        </a:p>
      </dsp:txBody>
      <dsp:txXfrm>
        <a:off x="5255321" y="38066"/>
        <a:ext cx="1087308" cy="724871"/>
      </dsp:txXfrm>
    </dsp:sp>
    <dsp:sp modelId="{5B58040E-8ECE-48EF-ABCD-F4C58A09A5C8}">
      <dsp:nvSpPr>
        <dsp:cNvPr id="0" name=""/>
        <dsp:cNvSpPr/>
      </dsp:nvSpPr>
      <dsp:spPr>
        <a:xfrm>
          <a:off x="6523847" y="38066"/>
          <a:ext cx="1812179" cy="724871"/>
        </a:xfrm>
        <a:prstGeom prst="chevron">
          <a:avLst/>
        </a:prstGeom>
        <a:solidFill>
          <a:srgbClr val="D15A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Committee of the whole House</a:t>
          </a:r>
        </a:p>
      </dsp:txBody>
      <dsp:txXfrm>
        <a:off x="6886283" y="38066"/>
        <a:ext cx="1087308" cy="724871"/>
      </dsp:txXfrm>
    </dsp:sp>
    <dsp:sp modelId="{87C310FC-C71E-403C-A127-4EF358F8729B}">
      <dsp:nvSpPr>
        <dsp:cNvPr id="0" name=""/>
        <dsp:cNvSpPr/>
      </dsp:nvSpPr>
      <dsp:spPr>
        <a:xfrm>
          <a:off x="8154809" y="38066"/>
          <a:ext cx="1812179" cy="724871"/>
        </a:xfrm>
        <a:prstGeom prst="chevron">
          <a:avLst/>
        </a:prstGeom>
        <a:solidFill>
          <a:srgbClr val="D15A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Third Reading</a:t>
          </a:r>
        </a:p>
      </dsp:txBody>
      <dsp:txXfrm>
        <a:off x="8517245" y="38066"/>
        <a:ext cx="1087308" cy="724871"/>
      </dsp:txXfrm>
    </dsp:sp>
    <dsp:sp modelId="{17CE3501-6514-47FF-A007-E9582C861C92}">
      <dsp:nvSpPr>
        <dsp:cNvPr id="0" name=""/>
        <dsp:cNvSpPr/>
      </dsp:nvSpPr>
      <dsp:spPr>
        <a:xfrm>
          <a:off x="9785771"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Royal Assent</a:t>
          </a:r>
        </a:p>
      </dsp:txBody>
      <dsp:txXfrm>
        <a:off x="10148207" y="38066"/>
        <a:ext cx="1087308" cy="72487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734C8-DFE6-439C-98F9-736496D11B4E}">
      <dsp:nvSpPr>
        <dsp:cNvPr id="0" name=""/>
        <dsp:cNvSpPr/>
      </dsp:nvSpPr>
      <dsp:spPr>
        <a:xfrm>
          <a:off x="0" y="38066"/>
          <a:ext cx="1812179" cy="724871"/>
        </a:xfrm>
        <a:prstGeom prst="chevron">
          <a:avLst/>
        </a:prstGeom>
        <a:solidFill>
          <a:srgbClr val="D15A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Introduction</a:t>
          </a:r>
        </a:p>
      </dsp:txBody>
      <dsp:txXfrm>
        <a:off x="362436" y="38066"/>
        <a:ext cx="1087308" cy="724871"/>
      </dsp:txXfrm>
    </dsp:sp>
    <dsp:sp modelId="{83A652C4-43F4-43CA-98CF-7ECE1E78CCDD}">
      <dsp:nvSpPr>
        <dsp:cNvPr id="0" name=""/>
        <dsp:cNvSpPr/>
      </dsp:nvSpPr>
      <dsp:spPr>
        <a:xfrm>
          <a:off x="1630961" y="38066"/>
          <a:ext cx="1812179" cy="724871"/>
        </a:xfrm>
        <a:prstGeom prst="chevron">
          <a:avLst/>
        </a:prstGeom>
        <a:solidFill>
          <a:srgbClr val="D15A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First Reading</a:t>
          </a:r>
        </a:p>
      </dsp:txBody>
      <dsp:txXfrm>
        <a:off x="1993397" y="38066"/>
        <a:ext cx="1087308" cy="724871"/>
      </dsp:txXfrm>
    </dsp:sp>
    <dsp:sp modelId="{0A94FD38-D966-40F6-BB12-76EECB968AD0}">
      <dsp:nvSpPr>
        <dsp:cNvPr id="0" name=""/>
        <dsp:cNvSpPr/>
      </dsp:nvSpPr>
      <dsp:spPr>
        <a:xfrm>
          <a:off x="3261923" y="38066"/>
          <a:ext cx="1812179" cy="724871"/>
        </a:xfrm>
        <a:prstGeom prst="chevron">
          <a:avLst/>
        </a:prstGeom>
        <a:solidFill>
          <a:srgbClr val="D15A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Select committee</a:t>
          </a:r>
        </a:p>
      </dsp:txBody>
      <dsp:txXfrm>
        <a:off x="3624359" y="38066"/>
        <a:ext cx="1087308" cy="724871"/>
      </dsp:txXfrm>
    </dsp:sp>
    <dsp:sp modelId="{342F38C0-76A5-4F91-B6ED-21B154230F00}">
      <dsp:nvSpPr>
        <dsp:cNvPr id="0" name=""/>
        <dsp:cNvSpPr/>
      </dsp:nvSpPr>
      <dsp:spPr>
        <a:xfrm>
          <a:off x="4892885" y="38066"/>
          <a:ext cx="1812179" cy="724871"/>
        </a:xfrm>
        <a:prstGeom prst="chevron">
          <a:avLst/>
        </a:prstGeom>
        <a:solidFill>
          <a:srgbClr val="D15A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Second Reading</a:t>
          </a:r>
        </a:p>
      </dsp:txBody>
      <dsp:txXfrm>
        <a:off x="5255321" y="38066"/>
        <a:ext cx="1087308" cy="724871"/>
      </dsp:txXfrm>
    </dsp:sp>
    <dsp:sp modelId="{5B58040E-8ECE-48EF-ABCD-F4C58A09A5C8}">
      <dsp:nvSpPr>
        <dsp:cNvPr id="0" name=""/>
        <dsp:cNvSpPr/>
      </dsp:nvSpPr>
      <dsp:spPr>
        <a:xfrm>
          <a:off x="6523847" y="38066"/>
          <a:ext cx="1812179" cy="724871"/>
        </a:xfrm>
        <a:prstGeom prst="chevron">
          <a:avLst/>
        </a:prstGeom>
        <a:solidFill>
          <a:srgbClr val="D15A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Committee of the whole House</a:t>
          </a:r>
        </a:p>
      </dsp:txBody>
      <dsp:txXfrm>
        <a:off x="6886283" y="38066"/>
        <a:ext cx="1087308" cy="724871"/>
      </dsp:txXfrm>
    </dsp:sp>
    <dsp:sp modelId="{87C310FC-C71E-403C-A127-4EF358F8729B}">
      <dsp:nvSpPr>
        <dsp:cNvPr id="0" name=""/>
        <dsp:cNvSpPr/>
      </dsp:nvSpPr>
      <dsp:spPr>
        <a:xfrm>
          <a:off x="8154809" y="38066"/>
          <a:ext cx="1812179" cy="724871"/>
        </a:xfrm>
        <a:prstGeom prst="chevron">
          <a:avLst/>
        </a:prstGeom>
        <a:solidFill>
          <a:srgbClr val="D15A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Third Reading</a:t>
          </a:r>
        </a:p>
      </dsp:txBody>
      <dsp:txXfrm>
        <a:off x="8517245" y="38066"/>
        <a:ext cx="1087308" cy="724871"/>
      </dsp:txXfrm>
    </dsp:sp>
    <dsp:sp modelId="{17CE3501-6514-47FF-A007-E9582C861C92}">
      <dsp:nvSpPr>
        <dsp:cNvPr id="0" name=""/>
        <dsp:cNvSpPr/>
      </dsp:nvSpPr>
      <dsp:spPr>
        <a:xfrm>
          <a:off x="9785771" y="38066"/>
          <a:ext cx="1812179" cy="724871"/>
        </a:xfrm>
        <a:prstGeom prst="chevron">
          <a:avLst/>
        </a:prstGeom>
        <a:solidFill>
          <a:srgbClr val="D15A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Royal Assent</a:t>
          </a:r>
        </a:p>
      </dsp:txBody>
      <dsp:txXfrm>
        <a:off x="10148207" y="38066"/>
        <a:ext cx="1087308" cy="72487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734C8-DFE6-439C-98F9-736496D11B4E}">
      <dsp:nvSpPr>
        <dsp:cNvPr id="0" name=""/>
        <dsp:cNvSpPr/>
      </dsp:nvSpPr>
      <dsp:spPr>
        <a:xfrm>
          <a:off x="0"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Introduction</a:t>
          </a:r>
        </a:p>
      </dsp:txBody>
      <dsp:txXfrm>
        <a:off x="362436" y="38066"/>
        <a:ext cx="1087308" cy="724871"/>
      </dsp:txXfrm>
    </dsp:sp>
    <dsp:sp modelId="{83A652C4-43F4-43CA-98CF-7ECE1E78CCDD}">
      <dsp:nvSpPr>
        <dsp:cNvPr id="0" name=""/>
        <dsp:cNvSpPr/>
      </dsp:nvSpPr>
      <dsp:spPr>
        <a:xfrm>
          <a:off x="1630961"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First Reading</a:t>
          </a:r>
        </a:p>
      </dsp:txBody>
      <dsp:txXfrm>
        <a:off x="1993397" y="38066"/>
        <a:ext cx="1087308" cy="724871"/>
      </dsp:txXfrm>
    </dsp:sp>
    <dsp:sp modelId="{0A94FD38-D966-40F6-BB12-76EECB968AD0}">
      <dsp:nvSpPr>
        <dsp:cNvPr id="0" name=""/>
        <dsp:cNvSpPr/>
      </dsp:nvSpPr>
      <dsp:spPr>
        <a:xfrm>
          <a:off x="3261923"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Select committee</a:t>
          </a:r>
        </a:p>
      </dsp:txBody>
      <dsp:txXfrm>
        <a:off x="3624359" y="38066"/>
        <a:ext cx="1087308" cy="724871"/>
      </dsp:txXfrm>
    </dsp:sp>
    <dsp:sp modelId="{342F38C0-76A5-4F91-B6ED-21B154230F00}">
      <dsp:nvSpPr>
        <dsp:cNvPr id="0" name=""/>
        <dsp:cNvSpPr/>
      </dsp:nvSpPr>
      <dsp:spPr>
        <a:xfrm>
          <a:off x="4892885"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Second Reading</a:t>
          </a:r>
        </a:p>
      </dsp:txBody>
      <dsp:txXfrm>
        <a:off x="5255321" y="38066"/>
        <a:ext cx="1087308" cy="724871"/>
      </dsp:txXfrm>
    </dsp:sp>
    <dsp:sp modelId="{5B58040E-8ECE-48EF-ABCD-F4C58A09A5C8}">
      <dsp:nvSpPr>
        <dsp:cNvPr id="0" name=""/>
        <dsp:cNvSpPr/>
      </dsp:nvSpPr>
      <dsp:spPr>
        <a:xfrm>
          <a:off x="6523847"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Committee of the whole House</a:t>
          </a:r>
        </a:p>
      </dsp:txBody>
      <dsp:txXfrm>
        <a:off x="6886283" y="38066"/>
        <a:ext cx="1087308" cy="724871"/>
      </dsp:txXfrm>
    </dsp:sp>
    <dsp:sp modelId="{87C310FC-C71E-403C-A127-4EF358F8729B}">
      <dsp:nvSpPr>
        <dsp:cNvPr id="0" name=""/>
        <dsp:cNvSpPr/>
      </dsp:nvSpPr>
      <dsp:spPr>
        <a:xfrm>
          <a:off x="8154809"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Third Reading</a:t>
          </a:r>
        </a:p>
      </dsp:txBody>
      <dsp:txXfrm>
        <a:off x="8517245" y="38066"/>
        <a:ext cx="1087308" cy="724871"/>
      </dsp:txXfrm>
    </dsp:sp>
    <dsp:sp modelId="{17CE3501-6514-47FF-A007-E9582C861C92}">
      <dsp:nvSpPr>
        <dsp:cNvPr id="0" name=""/>
        <dsp:cNvSpPr/>
      </dsp:nvSpPr>
      <dsp:spPr>
        <a:xfrm>
          <a:off x="9785771"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Royal Assent</a:t>
          </a:r>
        </a:p>
      </dsp:txBody>
      <dsp:txXfrm>
        <a:off x="10148207" y="38066"/>
        <a:ext cx="1087308" cy="7248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734C8-DFE6-439C-98F9-736496D11B4E}">
      <dsp:nvSpPr>
        <dsp:cNvPr id="0" name=""/>
        <dsp:cNvSpPr/>
      </dsp:nvSpPr>
      <dsp:spPr>
        <a:xfrm>
          <a:off x="0" y="38066"/>
          <a:ext cx="1812179" cy="724871"/>
        </a:xfrm>
        <a:prstGeom prst="chevron">
          <a:avLst/>
        </a:prstGeom>
        <a:solidFill>
          <a:srgbClr val="D15A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Introduction</a:t>
          </a:r>
        </a:p>
      </dsp:txBody>
      <dsp:txXfrm>
        <a:off x="362436" y="38066"/>
        <a:ext cx="1087308" cy="724871"/>
      </dsp:txXfrm>
    </dsp:sp>
    <dsp:sp modelId="{83A652C4-43F4-43CA-98CF-7ECE1E78CCDD}">
      <dsp:nvSpPr>
        <dsp:cNvPr id="0" name=""/>
        <dsp:cNvSpPr/>
      </dsp:nvSpPr>
      <dsp:spPr>
        <a:xfrm>
          <a:off x="1630961"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First Reading</a:t>
          </a:r>
        </a:p>
      </dsp:txBody>
      <dsp:txXfrm>
        <a:off x="1993397" y="38066"/>
        <a:ext cx="1087308" cy="724871"/>
      </dsp:txXfrm>
    </dsp:sp>
    <dsp:sp modelId="{0A94FD38-D966-40F6-BB12-76EECB968AD0}">
      <dsp:nvSpPr>
        <dsp:cNvPr id="0" name=""/>
        <dsp:cNvSpPr/>
      </dsp:nvSpPr>
      <dsp:spPr>
        <a:xfrm>
          <a:off x="3261923"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Select committee</a:t>
          </a:r>
        </a:p>
      </dsp:txBody>
      <dsp:txXfrm>
        <a:off x="3624359" y="38066"/>
        <a:ext cx="1087308" cy="724871"/>
      </dsp:txXfrm>
    </dsp:sp>
    <dsp:sp modelId="{342F38C0-76A5-4F91-B6ED-21B154230F00}">
      <dsp:nvSpPr>
        <dsp:cNvPr id="0" name=""/>
        <dsp:cNvSpPr/>
      </dsp:nvSpPr>
      <dsp:spPr>
        <a:xfrm>
          <a:off x="4892885"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Second Reading</a:t>
          </a:r>
        </a:p>
      </dsp:txBody>
      <dsp:txXfrm>
        <a:off x="5255321" y="38066"/>
        <a:ext cx="1087308" cy="724871"/>
      </dsp:txXfrm>
    </dsp:sp>
    <dsp:sp modelId="{5B58040E-8ECE-48EF-ABCD-F4C58A09A5C8}">
      <dsp:nvSpPr>
        <dsp:cNvPr id="0" name=""/>
        <dsp:cNvSpPr/>
      </dsp:nvSpPr>
      <dsp:spPr>
        <a:xfrm>
          <a:off x="6523847"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Committee of the whole House</a:t>
          </a:r>
        </a:p>
      </dsp:txBody>
      <dsp:txXfrm>
        <a:off x="6886283" y="38066"/>
        <a:ext cx="1087308" cy="724871"/>
      </dsp:txXfrm>
    </dsp:sp>
    <dsp:sp modelId="{87C310FC-C71E-403C-A127-4EF358F8729B}">
      <dsp:nvSpPr>
        <dsp:cNvPr id="0" name=""/>
        <dsp:cNvSpPr/>
      </dsp:nvSpPr>
      <dsp:spPr>
        <a:xfrm>
          <a:off x="8154809"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Third Reading</a:t>
          </a:r>
        </a:p>
      </dsp:txBody>
      <dsp:txXfrm>
        <a:off x="8517245" y="38066"/>
        <a:ext cx="1087308" cy="724871"/>
      </dsp:txXfrm>
    </dsp:sp>
    <dsp:sp modelId="{17CE3501-6514-47FF-A007-E9582C861C92}">
      <dsp:nvSpPr>
        <dsp:cNvPr id="0" name=""/>
        <dsp:cNvSpPr/>
      </dsp:nvSpPr>
      <dsp:spPr>
        <a:xfrm>
          <a:off x="9785771"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Royal Assent</a:t>
          </a:r>
        </a:p>
      </dsp:txBody>
      <dsp:txXfrm>
        <a:off x="10148207" y="38066"/>
        <a:ext cx="1087308" cy="7248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734C8-DFE6-439C-98F9-736496D11B4E}">
      <dsp:nvSpPr>
        <dsp:cNvPr id="0" name=""/>
        <dsp:cNvSpPr/>
      </dsp:nvSpPr>
      <dsp:spPr>
        <a:xfrm>
          <a:off x="0" y="38066"/>
          <a:ext cx="1812179" cy="724871"/>
        </a:xfrm>
        <a:prstGeom prst="chevron">
          <a:avLst/>
        </a:prstGeom>
        <a:solidFill>
          <a:srgbClr val="D15A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Introduction</a:t>
          </a:r>
        </a:p>
      </dsp:txBody>
      <dsp:txXfrm>
        <a:off x="362436" y="38066"/>
        <a:ext cx="1087308" cy="724871"/>
      </dsp:txXfrm>
    </dsp:sp>
    <dsp:sp modelId="{83A652C4-43F4-43CA-98CF-7ECE1E78CCDD}">
      <dsp:nvSpPr>
        <dsp:cNvPr id="0" name=""/>
        <dsp:cNvSpPr/>
      </dsp:nvSpPr>
      <dsp:spPr>
        <a:xfrm>
          <a:off x="1630961" y="38066"/>
          <a:ext cx="1812179" cy="724871"/>
        </a:xfrm>
        <a:prstGeom prst="chevron">
          <a:avLst/>
        </a:prstGeom>
        <a:solidFill>
          <a:srgbClr val="D15A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First Reading</a:t>
          </a:r>
        </a:p>
      </dsp:txBody>
      <dsp:txXfrm>
        <a:off x="1993397" y="38066"/>
        <a:ext cx="1087308" cy="724871"/>
      </dsp:txXfrm>
    </dsp:sp>
    <dsp:sp modelId="{0A94FD38-D966-40F6-BB12-76EECB968AD0}">
      <dsp:nvSpPr>
        <dsp:cNvPr id="0" name=""/>
        <dsp:cNvSpPr/>
      </dsp:nvSpPr>
      <dsp:spPr>
        <a:xfrm>
          <a:off x="3261923"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Select committee</a:t>
          </a:r>
        </a:p>
      </dsp:txBody>
      <dsp:txXfrm>
        <a:off x="3624359" y="38066"/>
        <a:ext cx="1087308" cy="724871"/>
      </dsp:txXfrm>
    </dsp:sp>
    <dsp:sp modelId="{342F38C0-76A5-4F91-B6ED-21B154230F00}">
      <dsp:nvSpPr>
        <dsp:cNvPr id="0" name=""/>
        <dsp:cNvSpPr/>
      </dsp:nvSpPr>
      <dsp:spPr>
        <a:xfrm>
          <a:off x="4892885"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Second Reading</a:t>
          </a:r>
        </a:p>
      </dsp:txBody>
      <dsp:txXfrm>
        <a:off x="5255321" y="38066"/>
        <a:ext cx="1087308" cy="724871"/>
      </dsp:txXfrm>
    </dsp:sp>
    <dsp:sp modelId="{5B58040E-8ECE-48EF-ABCD-F4C58A09A5C8}">
      <dsp:nvSpPr>
        <dsp:cNvPr id="0" name=""/>
        <dsp:cNvSpPr/>
      </dsp:nvSpPr>
      <dsp:spPr>
        <a:xfrm>
          <a:off x="6523847"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Committee of the whole House</a:t>
          </a:r>
        </a:p>
      </dsp:txBody>
      <dsp:txXfrm>
        <a:off x="6886283" y="38066"/>
        <a:ext cx="1087308" cy="724871"/>
      </dsp:txXfrm>
    </dsp:sp>
    <dsp:sp modelId="{87C310FC-C71E-403C-A127-4EF358F8729B}">
      <dsp:nvSpPr>
        <dsp:cNvPr id="0" name=""/>
        <dsp:cNvSpPr/>
      </dsp:nvSpPr>
      <dsp:spPr>
        <a:xfrm>
          <a:off x="8154809"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Third Reading</a:t>
          </a:r>
        </a:p>
      </dsp:txBody>
      <dsp:txXfrm>
        <a:off x="8517245" y="38066"/>
        <a:ext cx="1087308" cy="724871"/>
      </dsp:txXfrm>
    </dsp:sp>
    <dsp:sp modelId="{17CE3501-6514-47FF-A007-E9582C861C92}">
      <dsp:nvSpPr>
        <dsp:cNvPr id="0" name=""/>
        <dsp:cNvSpPr/>
      </dsp:nvSpPr>
      <dsp:spPr>
        <a:xfrm>
          <a:off x="9785771"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Royal Assent</a:t>
          </a:r>
        </a:p>
      </dsp:txBody>
      <dsp:txXfrm>
        <a:off x="10148207" y="38066"/>
        <a:ext cx="1087308" cy="7248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734C8-DFE6-439C-98F9-736496D11B4E}">
      <dsp:nvSpPr>
        <dsp:cNvPr id="0" name=""/>
        <dsp:cNvSpPr/>
      </dsp:nvSpPr>
      <dsp:spPr>
        <a:xfrm>
          <a:off x="0" y="38066"/>
          <a:ext cx="1812179" cy="724871"/>
        </a:xfrm>
        <a:prstGeom prst="chevron">
          <a:avLst/>
        </a:prstGeom>
        <a:solidFill>
          <a:srgbClr val="D15A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Introduction</a:t>
          </a:r>
        </a:p>
      </dsp:txBody>
      <dsp:txXfrm>
        <a:off x="362436" y="38066"/>
        <a:ext cx="1087308" cy="724871"/>
      </dsp:txXfrm>
    </dsp:sp>
    <dsp:sp modelId="{83A652C4-43F4-43CA-98CF-7ECE1E78CCDD}">
      <dsp:nvSpPr>
        <dsp:cNvPr id="0" name=""/>
        <dsp:cNvSpPr/>
      </dsp:nvSpPr>
      <dsp:spPr>
        <a:xfrm>
          <a:off x="1630961" y="38066"/>
          <a:ext cx="1812179" cy="724871"/>
        </a:xfrm>
        <a:prstGeom prst="chevron">
          <a:avLst/>
        </a:prstGeom>
        <a:solidFill>
          <a:srgbClr val="D15A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First Reading</a:t>
          </a:r>
        </a:p>
      </dsp:txBody>
      <dsp:txXfrm>
        <a:off x="1993397" y="38066"/>
        <a:ext cx="1087308" cy="724871"/>
      </dsp:txXfrm>
    </dsp:sp>
    <dsp:sp modelId="{0A94FD38-D966-40F6-BB12-76EECB968AD0}">
      <dsp:nvSpPr>
        <dsp:cNvPr id="0" name=""/>
        <dsp:cNvSpPr/>
      </dsp:nvSpPr>
      <dsp:spPr>
        <a:xfrm>
          <a:off x="3261923"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Select committee</a:t>
          </a:r>
        </a:p>
      </dsp:txBody>
      <dsp:txXfrm>
        <a:off x="3624359" y="38066"/>
        <a:ext cx="1087308" cy="724871"/>
      </dsp:txXfrm>
    </dsp:sp>
    <dsp:sp modelId="{342F38C0-76A5-4F91-B6ED-21B154230F00}">
      <dsp:nvSpPr>
        <dsp:cNvPr id="0" name=""/>
        <dsp:cNvSpPr/>
      </dsp:nvSpPr>
      <dsp:spPr>
        <a:xfrm>
          <a:off x="4892885"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Second Reading</a:t>
          </a:r>
        </a:p>
      </dsp:txBody>
      <dsp:txXfrm>
        <a:off x="5255321" y="38066"/>
        <a:ext cx="1087308" cy="724871"/>
      </dsp:txXfrm>
    </dsp:sp>
    <dsp:sp modelId="{5B58040E-8ECE-48EF-ABCD-F4C58A09A5C8}">
      <dsp:nvSpPr>
        <dsp:cNvPr id="0" name=""/>
        <dsp:cNvSpPr/>
      </dsp:nvSpPr>
      <dsp:spPr>
        <a:xfrm>
          <a:off x="6523847"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Committee of the whole House</a:t>
          </a:r>
        </a:p>
      </dsp:txBody>
      <dsp:txXfrm>
        <a:off x="6886283" y="38066"/>
        <a:ext cx="1087308" cy="724871"/>
      </dsp:txXfrm>
    </dsp:sp>
    <dsp:sp modelId="{87C310FC-C71E-403C-A127-4EF358F8729B}">
      <dsp:nvSpPr>
        <dsp:cNvPr id="0" name=""/>
        <dsp:cNvSpPr/>
      </dsp:nvSpPr>
      <dsp:spPr>
        <a:xfrm>
          <a:off x="8154809"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Third Reading</a:t>
          </a:r>
        </a:p>
      </dsp:txBody>
      <dsp:txXfrm>
        <a:off x="8517245" y="38066"/>
        <a:ext cx="1087308" cy="724871"/>
      </dsp:txXfrm>
    </dsp:sp>
    <dsp:sp modelId="{17CE3501-6514-47FF-A007-E9582C861C92}">
      <dsp:nvSpPr>
        <dsp:cNvPr id="0" name=""/>
        <dsp:cNvSpPr/>
      </dsp:nvSpPr>
      <dsp:spPr>
        <a:xfrm>
          <a:off x="9785771"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Royal Assent</a:t>
          </a:r>
        </a:p>
      </dsp:txBody>
      <dsp:txXfrm>
        <a:off x="10148207" y="38066"/>
        <a:ext cx="1087308" cy="7248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734C8-DFE6-439C-98F9-736496D11B4E}">
      <dsp:nvSpPr>
        <dsp:cNvPr id="0" name=""/>
        <dsp:cNvSpPr/>
      </dsp:nvSpPr>
      <dsp:spPr>
        <a:xfrm>
          <a:off x="0" y="38066"/>
          <a:ext cx="1812179" cy="724871"/>
        </a:xfrm>
        <a:prstGeom prst="chevron">
          <a:avLst/>
        </a:prstGeom>
        <a:solidFill>
          <a:srgbClr val="D15A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Introduction</a:t>
          </a:r>
        </a:p>
      </dsp:txBody>
      <dsp:txXfrm>
        <a:off x="362436" y="38066"/>
        <a:ext cx="1087308" cy="724871"/>
      </dsp:txXfrm>
    </dsp:sp>
    <dsp:sp modelId="{83A652C4-43F4-43CA-98CF-7ECE1E78CCDD}">
      <dsp:nvSpPr>
        <dsp:cNvPr id="0" name=""/>
        <dsp:cNvSpPr/>
      </dsp:nvSpPr>
      <dsp:spPr>
        <a:xfrm>
          <a:off x="1630961" y="38066"/>
          <a:ext cx="1812179" cy="724871"/>
        </a:xfrm>
        <a:prstGeom prst="chevron">
          <a:avLst/>
        </a:prstGeom>
        <a:solidFill>
          <a:srgbClr val="D15A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First Reading</a:t>
          </a:r>
        </a:p>
      </dsp:txBody>
      <dsp:txXfrm>
        <a:off x="1993397" y="38066"/>
        <a:ext cx="1087308" cy="724871"/>
      </dsp:txXfrm>
    </dsp:sp>
    <dsp:sp modelId="{0A94FD38-D966-40F6-BB12-76EECB968AD0}">
      <dsp:nvSpPr>
        <dsp:cNvPr id="0" name=""/>
        <dsp:cNvSpPr/>
      </dsp:nvSpPr>
      <dsp:spPr>
        <a:xfrm>
          <a:off x="3261923" y="38066"/>
          <a:ext cx="1812179" cy="724871"/>
        </a:xfrm>
        <a:prstGeom prst="chevron">
          <a:avLst/>
        </a:prstGeom>
        <a:solidFill>
          <a:srgbClr val="D15A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Select committee</a:t>
          </a:r>
        </a:p>
      </dsp:txBody>
      <dsp:txXfrm>
        <a:off x="3624359" y="38066"/>
        <a:ext cx="1087308" cy="724871"/>
      </dsp:txXfrm>
    </dsp:sp>
    <dsp:sp modelId="{342F38C0-76A5-4F91-B6ED-21B154230F00}">
      <dsp:nvSpPr>
        <dsp:cNvPr id="0" name=""/>
        <dsp:cNvSpPr/>
      </dsp:nvSpPr>
      <dsp:spPr>
        <a:xfrm>
          <a:off x="4892885"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Second Reading</a:t>
          </a:r>
        </a:p>
      </dsp:txBody>
      <dsp:txXfrm>
        <a:off x="5255321" y="38066"/>
        <a:ext cx="1087308" cy="724871"/>
      </dsp:txXfrm>
    </dsp:sp>
    <dsp:sp modelId="{5B58040E-8ECE-48EF-ABCD-F4C58A09A5C8}">
      <dsp:nvSpPr>
        <dsp:cNvPr id="0" name=""/>
        <dsp:cNvSpPr/>
      </dsp:nvSpPr>
      <dsp:spPr>
        <a:xfrm>
          <a:off x="6523847"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Committee of the whole House</a:t>
          </a:r>
        </a:p>
      </dsp:txBody>
      <dsp:txXfrm>
        <a:off x="6886283" y="38066"/>
        <a:ext cx="1087308" cy="724871"/>
      </dsp:txXfrm>
    </dsp:sp>
    <dsp:sp modelId="{87C310FC-C71E-403C-A127-4EF358F8729B}">
      <dsp:nvSpPr>
        <dsp:cNvPr id="0" name=""/>
        <dsp:cNvSpPr/>
      </dsp:nvSpPr>
      <dsp:spPr>
        <a:xfrm>
          <a:off x="8154809"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Third Reading</a:t>
          </a:r>
        </a:p>
      </dsp:txBody>
      <dsp:txXfrm>
        <a:off x="8517245" y="38066"/>
        <a:ext cx="1087308" cy="724871"/>
      </dsp:txXfrm>
    </dsp:sp>
    <dsp:sp modelId="{17CE3501-6514-47FF-A007-E9582C861C92}">
      <dsp:nvSpPr>
        <dsp:cNvPr id="0" name=""/>
        <dsp:cNvSpPr/>
      </dsp:nvSpPr>
      <dsp:spPr>
        <a:xfrm>
          <a:off x="9785771"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Royal Assent</a:t>
          </a:r>
        </a:p>
      </dsp:txBody>
      <dsp:txXfrm>
        <a:off x="10148207" y="38066"/>
        <a:ext cx="1087308" cy="7248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734C8-DFE6-439C-98F9-736496D11B4E}">
      <dsp:nvSpPr>
        <dsp:cNvPr id="0" name=""/>
        <dsp:cNvSpPr/>
      </dsp:nvSpPr>
      <dsp:spPr>
        <a:xfrm>
          <a:off x="0" y="38066"/>
          <a:ext cx="1812179" cy="724871"/>
        </a:xfrm>
        <a:prstGeom prst="chevron">
          <a:avLst/>
        </a:prstGeom>
        <a:solidFill>
          <a:srgbClr val="D15A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Introduction</a:t>
          </a:r>
        </a:p>
      </dsp:txBody>
      <dsp:txXfrm>
        <a:off x="362436" y="38066"/>
        <a:ext cx="1087308" cy="724871"/>
      </dsp:txXfrm>
    </dsp:sp>
    <dsp:sp modelId="{83A652C4-43F4-43CA-98CF-7ECE1E78CCDD}">
      <dsp:nvSpPr>
        <dsp:cNvPr id="0" name=""/>
        <dsp:cNvSpPr/>
      </dsp:nvSpPr>
      <dsp:spPr>
        <a:xfrm>
          <a:off x="1630961" y="38066"/>
          <a:ext cx="1812179" cy="724871"/>
        </a:xfrm>
        <a:prstGeom prst="chevron">
          <a:avLst/>
        </a:prstGeom>
        <a:solidFill>
          <a:srgbClr val="D15A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First Reading</a:t>
          </a:r>
        </a:p>
      </dsp:txBody>
      <dsp:txXfrm>
        <a:off x="1993397" y="38066"/>
        <a:ext cx="1087308" cy="724871"/>
      </dsp:txXfrm>
    </dsp:sp>
    <dsp:sp modelId="{0A94FD38-D966-40F6-BB12-76EECB968AD0}">
      <dsp:nvSpPr>
        <dsp:cNvPr id="0" name=""/>
        <dsp:cNvSpPr/>
      </dsp:nvSpPr>
      <dsp:spPr>
        <a:xfrm>
          <a:off x="3261923" y="38066"/>
          <a:ext cx="1812179" cy="724871"/>
        </a:xfrm>
        <a:prstGeom prst="chevron">
          <a:avLst/>
        </a:prstGeom>
        <a:solidFill>
          <a:srgbClr val="D15A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Select committee</a:t>
          </a:r>
        </a:p>
      </dsp:txBody>
      <dsp:txXfrm>
        <a:off x="3624359" y="38066"/>
        <a:ext cx="1087308" cy="724871"/>
      </dsp:txXfrm>
    </dsp:sp>
    <dsp:sp modelId="{342F38C0-76A5-4F91-B6ED-21B154230F00}">
      <dsp:nvSpPr>
        <dsp:cNvPr id="0" name=""/>
        <dsp:cNvSpPr/>
      </dsp:nvSpPr>
      <dsp:spPr>
        <a:xfrm>
          <a:off x="4892885"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Second Reading</a:t>
          </a:r>
        </a:p>
      </dsp:txBody>
      <dsp:txXfrm>
        <a:off x="5255321" y="38066"/>
        <a:ext cx="1087308" cy="724871"/>
      </dsp:txXfrm>
    </dsp:sp>
    <dsp:sp modelId="{5B58040E-8ECE-48EF-ABCD-F4C58A09A5C8}">
      <dsp:nvSpPr>
        <dsp:cNvPr id="0" name=""/>
        <dsp:cNvSpPr/>
      </dsp:nvSpPr>
      <dsp:spPr>
        <a:xfrm>
          <a:off x="6523847"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Committee of the whole House</a:t>
          </a:r>
        </a:p>
      </dsp:txBody>
      <dsp:txXfrm>
        <a:off x="6886283" y="38066"/>
        <a:ext cx="1087308" cy="724871"/>
      </dsp:txXfrm>
    </dsp:sp>
    <dsp:sp modelId="{87C310FC-C71E-403C-A127-4EF358F8729B}">
      <dsp:nvSpPr>
        <dsp:cNvPr id="0" name=""/>
        <dsp:cNvSpPr/>
      </dsp:nvSpPr>
      <dsp:spPr>
        <a:xfrm>
          <a:off x="8154809"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Third Reading</a:t>
          </a:r>
        </a:p>
      </dsp:txBody>
      <dsp:txXfrm>
        <a:off x="8517245" y="38066"/>
        <a:ext cx="1087308" cy="724871"/>
      </dsp:txXfrm>
    </dsp:sp>
    <dsp:sp modelId="{17CE3501-6514-47FF-A007-E9582C861C92}">
      <dsp:nvSpPr>
        <dsp:cNvPr id="0" name=""/>
        <dsp:cNvSpPr/>
      </dsp:nvSpPr>
      <dsp:spPr>
        <a:xfrm>
          <a:off x="9785771"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Royal Assent</a:t>
          </a:r>
        </a:p>
      </dsp:txBody>
      <dsp:txXfrm>
        <a:off x="10148207" y="38066"/>
        <a:ext cx="1087308" cy="7248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734C8-DFE6-439C-98F9-736496D11B4E}">
      <dsp:nvSpPr>
        <dsp:cNvPr id="0" name=""/>
        <dsp:cNvSpPr/>
      </dsp:nvSpPr>
      <dsp:spPr>
        <a:xfrm>
          <a:off x="0" y="38066"/>
          <a:ext cx="1812179" cy="724871"/>
        </a:xfrm>
        <a:prstGeom prst="chevron">
          <a:avLst/>
        </a:prstGeom>
        <a:solidFill>
          <a:srgbClr val="D15A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Introduction</a:t>
          </a:r>
        </a:p>
      </dsp:txBody>
      <dsp:txXfrm>
        <a:off x="362436" y="38066"/>
        <a:ext cx="1087308" cy="724871"/>
      </dsp:txXfrm>
    </dsp:sp>
    <dsp:sp modelId="{83A652C4-43F4-43CA-98CF-7ECE1E78CCDD}">
      <dsp:nvSpPr>
        <dsp:cNvPr id="0" name=""/>
        <dsp:cNvSpPr/>
      </dsp:nvSpPr>
      <dsp:spPr>
        <a:xfrm>
          <a:off x="1630961" y="38066"/>
          <a:ext cx="1812179" cy="724871"/>
        </a:xfrm>
        <a:prstGeom prst="chevron">
          <a:avLst/>
        </a:prstGeom>
        <a:solidFill>
          <a:srgbClr val="D15A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First Reading</a:t>
          </a:r>
        </a:p>
      </dsp:txBody>
      <dsp:txXfrm>
        <a:off x="1993397" y="38066"/>
        <a:ext cx="1087308" cy="724871"/>
      </dsp:txXfrm>
    </dsp:sp>
    <dsp:sp modelId="{0A94FD38-D966-40F6-BB12-76EECB968AD0}">
      <dsp:nvSpPr>
        <dsp:cNvPr id="0" name=""/>
        <dsp:cNvSpPr/>
      </dsp:nvSpPr>
      <dsp:spPr>
        <a:xfrm>
          <a:off x="3261923" y="38066"/>
          <a:ext cx="1812179" cy="724871"/>
        </a:xfrm>
        <a:prstGeom prst="chevron">
          <a:avLst/>
        </a:prstGeom>
        <a:solidFill>
          <a:srgbClr val="D15A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Select committee</a:t>
          </a:r>
        </a:p>
      </dsp:txBody>
      <dsp:txXfrm>
        <a:off x="3624359" y="38066"/>
        <a:ext cx="1087308" cy="724871"/>
      </dsp:txXfrm>
    </dsp:sp>
    <dsp:sp modelId="{342F38C0-76A5-4F91-B6ED-21B154230F00}">
      <dsp:nvSpPr>
        <dsp:cNvPr id="0" name=""/>
        <dsp:cNvSpPr/>
      </dsp:nvSpPr>
      <dsp:spPr>
        <a:xfrm>
          <a:off x="4892885" y="38066"/>
          <a:ext cx="1812179" cy="724871"/>
        </a:xfrm>
        <a:prstGeom prst="chevron">
          <a:avLst/>
        </a:prstGeom>
        <a:solidFill>
          <a:srgbClr val="D15A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Second Reading</a:t>
          </a:r>
        </a:p>
      </dsp:txBody>
      <dsp:txXfrm>
        <a:off x="5255321" y="38066"/>
        <a:ext cx="1087308" cy="724871"/>
      </dsp:txXfrm>
    </dsp:sp>
    <dsp:sp modelId="{5B58040E-8ECE-48EF-ABCD-F4C58A09A5C8}">
      <dsp:nvSpPr>
        <dsp:cNvPr id="0" name=""/>
        <dsp:cNvSpPr/>
      </dsp:nvSpPr>
      <dsp:spPr>
        <a:xfrm>
          <a:off x="6523847"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Committee of the whole House</a:t>
          </a:r>
        </a:p>
      </dsp:txBody>
      <dsp:txXfrm>
        <a:off x="6886283" y="38066"/>
        <a:ext cx="1087308" cy="724871"/>
      </dsp:txXfrm>
    </dsp:sp>
    <dsp:sp modelId="{87C310FC-C71E-403C-A127-4EF358F8729B}">
      <dsp:nvSpPr>
        <dsp:cNvPr id="0" name=""/>
        <dsp:cNvSpPr/>
      </dsp:nvSpPr>
      <dsp:spPr>
        <a:xfrm>
          <a:off x="8154809"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Third Reading</a:t>
          </a:r>
        </a:p>
      </dsp:txBody>
      <dsp:txXfrm>
        <a:off x="8517245" y="38066"/>
        <a:ext cx="1087308" cy="724871"/>
      </dsp:txXfrm>
    </dsp:sp>
    <dsp:sp modelId="{17CE3501-6514-47FF-A007-E9582C861C92}">
      <dsp:nvSpPr>
        <dsp:cNvPr id="0" name=""/>
        <dsp:cNvSpPr/>
      </dsp:nvSpPr>
      <dsp:spPr>
        <a:xfrm>
          <a:off x="9785771"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Royal Assent</a:t>
          </a:r>
        </a:p>
      </dsp:txBody>
      <dsp:txXfrm>
        <a:off x="10148207" y="38066"/>
        <a:ext cx="1087308" cy="7248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734C8-DFE6-439C-98F9-736496D11B4E}">
      <dsp:nvSpPr>
        <dsp:cNvPr id="0" name=""/>
        <dsp:cNvSpPr/>
      </dsp:nvSpPr>
      <dsp:spPr>
        <a:xfrm>
          <a:off x="0" y="38066"/>
          <a:ext cx="1812179" cy="724871"/>
        </a:xfrm>
        <a:prstGeom prst="chevron">
          <a:avLst/>
        </a:prstGeom>
        <a:solidFill>
          <a:srgbClr val="D15A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Introduction</a:t>
          </a:r>
        </a:p>
      </dsp:txBody>
      <dsp:txXfrm>
        <a:off x="362436" y="38066"/>
        <a:ext cx="1087308" cy="724871"/>
      </dsp:txXfrm>
    </dsp:sp>
    <dsp:sp modelId="{83A652C4-43F4-43CA-98CF-7ECE1E78CCDD}">
      <dsp:nvSpPr>
        <dsp:cNvPr id="0" name=""/>
        <dsp:cNvSpPr/>
      </dsp:nvSpPr>
      <dsp:spPr>
        <a:xfrm>
          <a:off x="1630961" y="38066"/>
          <a:ext cx="1812179" cy="724871"/>
        </a:xfrm>
        <a:prstGeom prst="chevron">
          <a:avLst/>
        </a:prstGeom>
        <a:solidFill>
          <a:srgbClr val="D15A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First Reading</a:t>
          </a:r>
        </a:p>
      </dsp:txBody>
      <dsp:txXfrm>
        <a:off x="1993397" y="38066"/>
        <a:ext cx="1087308" cy="724871"/>
      </dsp:txXfrm>
    </dsp:sp>
    <dsp:sp modelId="{0A94FD38-D966-40F6-BB12-76EECB968AD0}">
      <dsp:nvSpPr>
        <dsp:cNvPr id="0" name=""/>
        <dsp:cNvSpPr/>
      </dsp:nvSpPr>
      <dsp:spPr>
        <a:xfrm>
          <a:off x="3261923" y="38066"/>
          <a:ext cx="1812179" cy="724871"/>
        </a:xfrm>
        <a:prstGeom prst="chevron">
          <a:avLst/>
        </a:prstGeom>
        <a:solidFill>
          <a:srgbClr val="D15A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Select committee</a:t>
          </a:r>
        </a:p>
      </dsp:txBody>
      <dsp:txXfrm>
        <a:off x="3624359" y="38066"/>
        <a:ext cx="1087308" cy="724871"/>
      </dsp:txXfrm>
    </dsp:sp>
    <dsp:sp modelId="{342F38C0-76A5-4F91-B6ED-21B154230F00}">
      <dsp:nvSpPr>
        <dsp:cNvPr id="0" name=""/>
        <dsp:cNvSpPr/>
      </dsp:nvSpPr>
      <dsp:spPr>
        <a:xfrm>
          <a:off x="4892885" y="38066"/>
          <a:ext cx="1812179" cy="724871"/>
        </a:xfrm>
        <a:prstGeom prst="chevron">
          <a:avLst/>
        </a:prstGeom>
        <a:solidFill>
          <a:srgbClr val="D15A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Second Reading</a:t>
          </a:r>
        </a:p>
      </dsp:txBody>
      <dsp:txXfrm>
        <a:off x="5255321" y="38066"/>
        <a:ext cx="1087308" cy="724871"/>
      </dsp:txXfrm>
    </dsp:sp>
    <dsp:sp modelId="{5B58040E-8ECE-48EF-ABCD-F4C58A09A5C8}">
      <dsp:nvSpPr>
        <dsp:cNvPr id="0" name=""/>
        <dsp:cNvSpPr/>
      </dsp:nvSpPr>
      <dsp:spPr>
        <a:xfrm>
          <a:off x="6523847"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Committee of the whole House</a:t>
          </a:r>
        </a:p>
      </dsp:txBody>
      <dsp:txXfrm>
        <a:off x="6886283" y="38066"/>
        <a:ext cx="1087308" cy="724871"/>
      </dsp:txXfrm>
    </dsp:sp>
    <dsp:sp modelId="{87C310FC-C71E-403C-A127-4EF358F8729B}">
      <dsp:nvSpPr>
        <dsp:cNvPr id="0" name=""/>
        <dsp:cNvSpPr/>
      </dsp:nvSpPr>
      <dsp:spPr>
        <a:xfrm>
          <a:off x="8154809"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Third Reading</a:t>
          </a:r>
        </a:p>
      </dsp:txBody>
      <dsp:txXfrm>
        <a:off x="8517245" y="38066"/>
        <a:ext cx="1087308" cy="724871"/>
      </dsp:txXfrm>
    </dsp:sp>
    <dsp:sp modelId="{17CE3501-6514-47FF-A007-E9582C861C92}">
      <dsp:nvSpPr>
        <dsp:cNvPr id="0" name=""/>
        <dsp:cNvSpPr/>
      </dsp:nvSpPr>
      <dsp:spPr>
        <a:xfrm>
          <a:off x="9785771"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Royal Assent</a:t>
          </a:r>
        </a:p>
      </dsp:txBody>
      <dsp:txXfrm>
        <a:off x="10148207" y="38066"/>
        <a:ext cx="1087308" cy="7248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734C8-DFE6-439C-98F9-736496D11B4E}">
      <dsp:nvSpPr>
        <dsp:cNvPr id="0" name=""/>
        <dsp:cNvSpPr/>
      </dsp:nvSpPr>
      <dsp:spPr>
        <a:xfrm>
          <a:off x="0" y="38066"/>
          <a:ext cx="1812179" cy="724871"/>
        </a:xfrm>
        <a:prstGeom prst="chevron">
          <a:avLst/>
        </a:prstGeom>
        <a:solidFill>
          <a:srgbClr val="D15A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Introduction</a:t>
          </a:r>
        </a:p>
      </dsp:txBody>
      <dsp:txXfrm>
        <a:off x="362436" y="38066"/>
        <a:ext cx="1087308" cy="724871"/>
      </dsp:txXfrm>
    </dsp:sp>
    <dsp:sp modelId="{83A652C4-43F4-43CA-98CF-7ECE1E78CCDD}">
      <dsp:nvSpPr>
        <dsp:cNvPr id="0" name=""/>
        <dsp:cNvSpPr/>
      </dsp:nvSpPr>
      <dsp:spPr>
        <a:xfrm>
          <a:off x="1630961" y="38066"/>
          <a:ext cx="1812179" cy="724871"/>
        </a:xfrm>
        <a:prstGeom prst="chevron">
          <a:avLst/>
        </a:prstGeom>
        <a:solidFill>
          <a:srgbClr val="D15A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First Reading</a:t>
          </a:r>
        </a:p>
      </dsp:txBody>
      <dsp:txXfrm>
        <a:off x="1993397" y="38066"/>
        <a:ext cx="1087308" cy="724871"/>
      </dsp:txXfrm>
    </dsp:sp>
    <dsp:sp modelId="{0A94FD38-D966-40F6-BB12-76EECB968AD0}">
      <dsp:nvSpPr>
        <dsp:cNvPr id="0" name=""/>
        <dsp:cNvSpPr/>
      </dsp:nvSpPr>
      <dsp:spPr>
        <a:xfrm>
          <a:off x="3261923" y="38066"/>
          <a:ext cx="1812179" cy="724871"/>
        </a:xfrm>
        <a:prstGeom prst="chevron">
          <a:avLst/>
        </a:prstGeom>
        <a:solidFill>
          <a:srgbClr val="D15A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Select committee</a:t>
          </a:r>
        </a:p>
      </dsp:txBody>
      <dsp:txXfrm>
        <a:off x="3624359" y="38066"/>
        <a:ext cx="1087308" cy="724871"/>
      </dsp:txXfrm>
    </dsp:sp>
    <dsp:sp modelId="{342F38C0-76A5-4F91-B6ED-21B154230F00}">
      <dsp:nvSpPr>
        <dsp:cNvPr id="0" name=""/>
        <dsp:cNvSpPr/>
      </dsp:nvSpPr>
      <dsp:spPr>
        <a:xfrm>
          <a:off x="4892885" y="38066"/>
          <a:ext cx="1812179" cy="724871"/>
        </a:xfrm>
        <a:prstGeom prst="chevron">
          <a:avLst/>
        </a:prstGeom>
        <a:solidFill>
          <a:srgbClr val="D15A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Second Reading</a:t>
          </a:r>
        </a:p>
      </dsp:txBody>
      <dsp:txXfrm>
        <a:off x="5255321" y="38066"/>
        <a:ext cx="1087308" cy="724871"/>
      </dsp:txXfrm>
    </dsp:sp>
    <dsp:sp modelId="{5B58040E-8ECE-48EF-ABCD-F4C58A09A5C8}">
      <dsp:nvSpPr>
        <dsp:cNvPr id="0" name=""/>
        <dsp:cNvSpPr/>
      </dsp:nvSpPr>
      <dsp:spPr>
        <a:xfrm>
          <a:off x="6523847" y="38066"/>
          <a:ext cx="1812179" cy="724871"/>
        </a:xfrm>
        <a:prstGeom prst="chevron">
          <a:avLst/>
        </a:prstGeom>
        <a:solidFill>
          <a:srgbClr val="D15A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Committee of the whole House</a:t>
          </a:r>
        </a:p>
      </dsp:txBody>
      <dsp:txXfrm>
        <a:off x="6886283" y="38066"/>
        <a:ext cx="1087308" cy="724871"/>
      </dsp:txXfrm>
    </dsp:sp>
    <dsp:sp modelId="{87C310FC-C71E-403C-A127-4EF358F8729B}">
      <dsp:nvSpPr>
        <dsp:cNvPr id="0" name=""/>
        <dsp:cNvSpPr/>
      </dsp:nvSpPr>
      <dsp:spPr>
        <a:xfrm>
          <a:off x="8154809"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Third Reading</a:t>
          </a:r>
        </a:p>
      </dsp:txBody>
      <dsp:txXfrm>
        <a:off x="8517245" y="38066"/>
        <a:ext cx="1087308" cy="724871"/>
      </dsp:txXfrm>
    </dsp:sp>
    <dsp:sp modelId="{17CE3501-6514-47FF-A007-E9582C861C92}">
      <dsp:nvSpPr>
        <dsp:cNvPr id="0" name=""/>
        <dsp:cNvSpPr/>
      </dsp:nvSpPr>
      <dsp:spPr>
        <a:xfrm>
          <a:off x="9785771" y="38066"/>
          <a:ext cx="1812179" cy="72487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NZ" sz="1300" kern="1200" dirty="0"/>
            <a:t>Royal Assent</a:t>
          </a:r>
        </a:p>
      </dsp:txBody>
      <dsp:txXfrm>
        <a:off x="10148207" y="38066"/>
        <a:ext cx="1087308" cy="72487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0497F-5152-420D-97E5-A66663542D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319C359C-9EEF-4CB1-9B27-49BC7C63E9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87EE8C31-A1B1-4C63-8F5C-C0063BB5660E}"/>
              </a:ext>
            </a:extLst>
          </p:cNvPr>
          <p:cNvSpPr>
            <a:spLocks noGrp="1"/>
          </p:cNvSpPr>
          <p:nvPr>
            <p:ph type="dt" sz="half" idx="10"/>
          </p:nvPr>
        </p:nvSpPr>
        <p:spPr/>
        <p:txBody>
          <a:bodyPr/>
          <a:lstStyle/>
          <a:p>
            <a:fld id="{1D41A396-6F81-4CE6-99A2-05ABB9B51BC6}" type="datetimeFigureOut">
              <a:rPr lang="en-NZ" smtClean="0"/>
              <a:t>3/07/2025</a:t>
            </a:fld>
            <a:endParaRPr lang="en-NZ"/>
          </a:p>
        </p:txBody>
      </p:sp>
      <p:sp>
        <p:nvSpPr>
          <p:cNvPr id="5" name="Footer Placeholder 4">
            <a:extLst>
              <a:ext uri="{FF2B5EF4-FFF2-40B4-BE49-F238E27FC236}">
                <a16:creationId xmlns:a16="http://schemas.microsoft.com/office/drawing/2014/main" id="{EF11662A-7F5F-485C-8DBA-3E23AE0B0A94}"/>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1D60FE2-D5CC-4123-B169-F1C36C18B184}"/>
              </a:ext>
            </a:extLst>
          </p:cNvPr>
          <p:cNvSpPr>
            <a:spLocks noGrp="1"/>
          </p:cNvSpPr>
          <p:nvPr>
            <p:ph type="sldNum" sz="quarter" idx="12"/>
          </p:nvPr>
        </p:nvSpPr>
        <p:spPr/>
        <p:txBody>
          <a:bodyPr/>
          <a:lstStyle/>
          <a:p>
            <a:fld id="{4D8A3B51-06C8-44AE-A6BD-B74BD3C1EF6C}" type="slidenum">
              <a:rPr lang="en-NZ" smtClean="0"/>
              <a:t>‹#›</a:t>
            </a:fld>
            <a:endParaRPr lang="en-NZ"/>
          </a:p>
        </p:txBody>
      </p:sp>
    </p:spTree>
    <p:extLst>
      <p:ext uri="{BB962C8B-B14F-4D97-AF65-F5344CB8AC3E}">
        <p14:creationId xmlns:p14="http://schemas.microsoft.com/office/powerpoint/2010/main" val="3577156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62EC1-CDBC-4736-A7B4-E9F644B5B521}"/>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D52C7D69-0398-4D28-802E-C2D6DEE249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D56410D-8056-4DD3-B702-1970BDBBAD27}"/>
              </a:ext>
            </a:extLst>
          </p:cNvPr>
          <p:cNvSpPr>
            <a:spLocks noGrp="1"/>
          </p:cNvSpPr>
          <p:nvPr>
            <p:ph type="dt" sz="half" idx="10"/>
          </p:nvPr>
        </p:nvSpPr>
        <p:spPr/>
        <p:txBody>
          <a:bodyPr/>
          <a:lstStyle/>
          <a:p>
            <a:fld id="{1D41A396-6F81-4CE6-99A2-05ABB9B51BC6}" type="datetimeFigureOut">
              <a:rPr lang="en-NZ" smtClean="0"/>
              <a:t>3/07/2025</a:t>
            </a:fld>
            <a:endParaRPr lang="en-NZ"/>
          </a:p>
        </p:txBody>
      </p:sp>
      <p:sp>
        <p:nvSpPr>
          <p:cNvPr id="5" name="Footer Placeholder 4">
            <a:extLst>
              <a:ext uri="{FF2B5EF4-FFF2-40B4-BE49-F238E27FC236}">
                <a16:creationId xmlns:a16="http://schemas.microsoft.com/office/drawing/2014/main" id="{7D9A58A0-E536-4D6C-9DD6-DA34A44FAA2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B886BDB-4760-4A56-9314-1497EE85B111}"/>
              </a:ext>
            </a:extLst>
          </p:cNvPr>
          <p:cNvSpPr>
            <a:spLocks noGrp="1"/>
          </p:cNvSpPr>
          <p:nvPr>
            <p:ph type="sldNum" sz="quarter" idx="12"/>
          </p:nvPr>
        </p:nvSpPr>
        <p:spPr/>
        <p:txBody>
          <a:bodyPr/>
          <a:lstStyle/>
          <a:p>
            <a:fld id="{4D8A3B51-06C8-44AE-A6BD-B74BD3C1EF6C}" type="slidenum">
              <a:rPr lang="en-NZ" smtClean="0"/>
              <a:t>‹#›</a:t>
            </a:fld>
            <a:endParaRPr lang="en-NZ"/>
          </a:p>
        </p:txBody>
      </p:sp>
    </p:spTree>
    <p:extLst>
      <p:ext uri="{BB962C8B-B14F-4D97-AF65-F5344CB8AC3E}">
        <p14:creationId xmlns:p14="http://schemas.microsoft.com/office/powerpoint/2010/main" val="3154695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9D2D67-E540-4DE8-8937-E918DD178F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2004CB0B-84A7-4098-B063-0BBE50A018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4038648A-093B-448A-8FC4-82F2684B3C83}"/>
              </a:ext>
            </a:extLst>
          </p:cNvPr>
          <p:cNvSpPr>
            <a:spLocks noGrp="1"/>
          </p:cNvSpPr>
          <p:nvPr>
            <p:ph type="dt" sz="half" idx="10"/>
          </p:nvPr>
        </p:nvSpPr>
        <p:spPr/>
        <p:txBody>
          <a:bodyPr/>
          <a:lstStyle/>
          <a:p>
            <a:fld id="{1D41A396-6F81-4CE6-99A2-05ABB9B51BC6}" type="datetimeFigureOut">
              <a:rPr lang="en-NZ" smtClean="0"/>
              <a:t>3/07/2025</a:t>
            </a:fld>
            <a:endParaRPr lang="en-NZ"/>
          </a:p>
        </p:txBody>
      </p:sp>
      <p:sp>
        <p:nvSpPr>
          <p:cNvPr id="5" name="Footer Placeholder 4">
            <a:extLst>
              <a:ext uri="{FF2B5EF4-FFF2-40B4-BE49-F238E27FC236}">
                <a16:creationId xmlns:a16="http://schemas.microsoft.com/office/drawing/2014/main" id="{9DFB3B9A-7A89-4920-83F4-987190EA6D3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17525893-BAD7-452D-B54D-CAA6074FC017}"/>
              </a:ext>
            </a:extLst>
          </p:cNvPr>
          <p:cNvSpPr>
            <a:spLocks noGrp="1"/>
          </p:cNvSpPr>
          <p:nvPr>
            <p:ph type="sldNum" sz="quarter" idx="12"/>
          </p:nvPr>
        </p:nvSpPr>
        <p:spPr/>
        <p:txBody>
          <a:bodyPr/>
          <a:lstStyle/>
          <a:p>
            <a:fld id="{4D8A3B51-06C8-44AE-A6BD-B74BD3C1EF6C}" type="slidenum">
              <a:rPr lang="en-NZ" smtClean="0"/>
              <a:t>‹#›</a:t>
            </a:fld>
            <a:endParaRPr lang="en-NZ"/>
          </a:p>
        </p:txBody>
      </p:sp>
    </p:spTree>
    <p:extLst>
      <p:ext uri="{BB962C8B-B14F-4D97-AF65-F5344CB8AC3E}">
        <p14:creationId xmlns:p14="http://schemas.microsoft.com/office/powerpoint/2010/main" val="1957878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6B36D-4F4B-467E-AE69-BD5EC99F9470}"/>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3F0F66ED-E78A-403B-A500-6C52D6D3BE66}"/>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Date Placeholder 3">
            <a:extLst>
              <a:ext uri="{FF2B5EF4-FFF2-40B4-BE49-F238E27FC236}">
                <a16:creationId xmlns:a16="http://schemas.microsoft.com/office/drawing/2014/main" id="{A3193CF9-5320-49B3-9EBA-AC6D2E7056F8}"/>
              </a:ext>
            </a:extLst>
          </p:cNvPr>
          <p:cNvSpPr>
            <a:spLocks noGrp="1"/>
          </p:cNvSpPr>
          <p:nvPr>
            <p:ph type="dt" sz="half" idx="10"/>
          </p:nvPr>
        </p:nvSpPr>
        <p:spPr/>
        <p:txBody>
          <a:bodyPr/>
          <a:lstStyle/>
          <a:p>
            <a:fld id="{1D41A396-6F81-4CE6-99A2-05ABB9B51BC6}" type="datetimeFigureOut">
              <a:rPr lang="en-NZ" smtClean="0"/>
              <a:t>3/07/2025</a:t>
            </a:fld>
            <a:endParaRPr lang="en-NZ"/>
          </a:p>
        </p:txBody>
      </p:sp>
      <p:sp>
        <p:nvSpPr>
          <p:cNvPr id="5" name="Footer Placeholder 4">
            <a:extLst>
              <a:ext uri="{FF2B5EF4-FFF2-40B4-BE49-F238E27FC236}">
                <a16:creationId xmlns:a16="http://schemas.microsoft.com/office/drawing/2014/main" id="{90216ADA-4639-4E25-9129-A15DA067BA6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C9BF360-25AE-4D85-ABBA-39DFC59181EF}"/>
              </a:ext>
            </a:extLst>
          </p:cNvPr>
          <p:cNvSpPr>
            <a:spLocks noGrp="1"/>
          </p:cNvSpPr>
          <p:nvPr>
            <p:ph type="sldNum" sz="quarter" idx="12"/>
          </p:nvPr>
        </p:nvSpPr>
        <p:spPr/>
        <p:txBody>
          <a:bodyPr/>
          <a:lstStyle/>
          <a:p>
            <a:fld id="{4D8A3B51-06C8-44AE-A6BD-B74BD3C1EF6C}" type="slidenum">
              <a:rPr lang="en-NZ" smtClean="0"/>
              <a:t>‹#›</a:t>
            </a:fld>
            <a:endParaRPr lang="en-NZ"/>
          </a:p>
        </p:txBody>
      </p:sp>
    </p:spTree>
    <p:extLst>
      <p:ext uri="{BB962C8B-B14F-4D97-AF65-F5344CB8AC3E}">
        <p14:creationId xmlns:p14="http://schemas.microsoft.com/office/powerpoint/2010/main" val="760738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A1096-1E25-45F9-9D55-DB03B02CF4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3A3B1FFA-33C3-4AD0-BCC3-1BFE30D34C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9DD21A-DAD2-4790-8DD9-56D2924BCD3D}"/>
              </a:ext>
            </a:extLst>
          </p:cNvPr>
          <p:cNvSpPr>
            <a:spLocks noGrp="1"/>
          </p:cNvSpPr>
          <p:nvPr>
            <p:ph type="dt" sz="half" idx="10"/>
          </p:nvPr>
        </p:nvSpPr>
        <p:spPr/>
        <p:txBody>
          <a:bodyPr/>
          <a:lstStyle/>
          <a:p>
            <a:fld id="{1D41A396-6F81-4CE6-99A2-05ABB9B51BC6}" type="datetimeFigureOut">
              <a:rPr lang="en-NZ" smtClean="0"/>
              <a:t>3/07/2025</a:t>
            </a:fld>
            <a:endParaRPr lang="en-NZ"/>
          </a:p>
        </p:txBody>
      </p:sp>
      <p:sp>
        <p:nvSpPr>
          <p:cNvPr id="5" name="Footer Placeholder 4">
            <a:extLst>
              <a:ext uri="{FF2B5EF4-FFF2-40B4-BE49-F238E27FC236}">
                <a16:creationId xmlns:a16="http://schemas.microsoft.com/office/drawing/2014/main" id="{541E0A5A-1447-423C-B6E9-FD3278BBB54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BE2E9AB-046B-48CD-8952-450717CF14CF}"/>
              </a:ext>
            </a:extLst>
          </p:cNvPr>
          <p:cNvSpPr>
            <a:spLocks noGrp="1"/>
          </p:cNvSpPr>
          <p:nvPr>
            <p:ph type="sldNum" sz="quarter" idx="12"/>
          </p:nvPr>
        </p:nvSpPr>
        <p:spPr/>
        <p:txBody>
          <a:bodyPr/>
          <a:lstStyle/>
          <a:p>
            <a:fld id="{4D8A3B51-06C8-44AE-A6BD-B74BD3C1EF6C}" type="slidenum">
              <a:rPr lang="en-NZ" smtClean="0"/>
              <a:t>‹#›</a:t>
            </a:fld>
            <a:endParaRPr lang="en-NZ"/>
          </a:p>
        </p:txBody>
      </p:sp>
      <p:sp>
        <p:nvSpPr>
          <p:cNvPr id="8" name="Text Placeholder 7">
            <a:extLst>
              <a:ext uri="{FF2B5EF4-FFF2-40B4-BE49-F238E27FC236}">
                <a16:creationId xmlns:a16="http://schemas.microsoft.com/office/drawing/2014/main" id="{1C2C7039-5996-E474-ACD8-BD25A2603371}"/>
              </a:ext>
            </a:extLst>
          </p:cNvPr>
          <p:cNvSpPr>
            <a:spLocks noGrp="1"/>
          </p:cNvSpPr>
          <p:nvPr>
            <p:ph type="body" sz="quarter" idx="13" hasCustomPrompt="1"/>
          </p:nvPr>
        </p:nvSpPr>
        <p:spPr>
          <a:xfrm>
            <a:off x="838200" y="219075"/>
            <a:ext cx="6019800" cy="2476500"/>
          </a:xfrm>
        </p:spPr>
        <p:txBody>
          <a:bodyPr/>
          <a:lstStyle>
            <a:lvl1pPr>
              <a:defRPr/>
            </a:lvl1pPr>
            <a:lvl5pPr>
              <a:defRPr/>
            </a:lvl5pPr>
          </a:lstStyle>
          <a:p>
            <a:pPr lvl="0"/>
            <a:r>
              <a:rPr lang="en-US" dirty="0"/>
              <a:t>Test</a:t>
            </a:r>
            <a:endParaRPr lang="en-NZ" dirty="0"/>
          </a:p>
        </p:txBody>
      </p:sp>
    </p:spTree>
    <p:extLst>
      <p:ext uri="{BB962C8B-B14F-4D97-AF65-F5344CB8AC3E}">
        <p14:creationId xmlns:p14="http://schemas.microsoft.com/office/powerpoint/2010/main" val="431123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42408-C125-4779-84C2-9311CC77AD2A}"/>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333172CB-6776-4333-8F58-14A1CD552F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8FC67FDF-6D3E-40A7-A7EA-9F9C56C95A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28C2061A-F32B-458D-90E4-7D2CA25BC047}"/>
              </a:ext>
            </a:extLst>
          </p:cNvPr>
          <p:cNvSpPr>
            <a:spLocks noGrp="1"/>
          </p:cNvSpPr>
          <p:nvPr>
            <p:ph type="dt" sz="half" idx="10"/>
          </p:nvPr>
        </p:nvSpPr>
        <p:spPr/>
        <p:txBody>
          <a:bodyPr/>
          <a:lstStyle/>
          <a:p>
            <a:fld id="{1D41A396-6F81-4CE6-99A2-05ABB9B51BC6}" type="datetimeFigureOut">
              <a:rPr lang="en-NZ" smtClean="0"/>
              <a:t>3/07/2025</a:t>
            </a:fld>
            <a:endParaRPr lang="en-NZ"/>
          </a:p>
        </p:txBody>
      </p:sp>
      <p:sp>
        <p:nvSpPr>
          <p:cNvPr id="6" name="Footer Placeholder 5">
            <a:extLst>
              <a:ext uri="{FF2B5EF4-FFF2-40B4-BE49-F238E27FC236}">
                <a16:creationId xmlns:a16="http://schemas.microsoft.com/office/drawing/2014/main" id="{5C6FEAA0-3E2C-40C0-81AC-689D47416569}"/>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87CBE781-73C2-4A1A-8933-B6FB881F6330}"/>
              </a:ext>
            </a:extLst>
          </p:cNvPr>
          <p:cNvSpPr>
            <a:spLocks noGrp="1"/>
          </p:cNvSpPr>
          <p:nvPr>
            <p:ph type="sldNum" sz="quarter" idx="12"/>
          </p:nvPr>
        </p:nvSpPr>
        <p:spPr/>
        <p:txBody>
          <a:bodyPr/>
          <a:lstStyle/>
          <a:p>
            <a:fld id="{4D8A3B51-06C8-44AE-A6BD-B74BD3C1EF6C}" type="slidenum">
              <a:rPr lang="en-NZ" smtClean="0"/>
              <a:t>‹#›</a:t>
            </a:fld>
            <a:endParaRPr lang="en-NZ"/>
          </a:p>
        </p:txBody>
      </p:sp>
      <p:sp>
        <p:nvSpPr>
          <p:cNvPr id="9" name="Text Placeholder 8">
            <a:extLst>
              <a:ext uri="{FF2B5EF4-FFF2-40B4-BE49-F238E27FC236}">
                <a16:creationId xmlns:a16="http://schemas.microsoft.com/office/drawing/2014/main" id="{64081A2F-5907-31F0-F1B7-39ACBEC83D50}"/>
              </a:ext>
            </a:extLst>
          </p:cNvPr>
          <p:cNvSpPr>
            <a:spLocks noGrp="1"/>
          </p:cNvSpPr>
          <p:nvPr>
            <p:ph type="body" sz="quarter" idx="13" hasCustomPrompt="1"/>
          </p:nvPr>
        </p:nvSpPr>
        <p:spPr>
          <a:xfrm>
            <a:off x="933450" y="1362075"/>
            <a:ext cx="5010150" cy="2657475"/>
          </a:xfrm>
        </p:spPr>
        <p:txBody>
          <a:bodyPr/>
          <a:lstStyle>
            <a:lvl1pPr>
              <a:defRPr/>
            </a:lvl1pPr>
          </a:lstStyle>
          <a:p>
            <a:pPr lvl="0"/>
            <a:r>
              <a:rPr lang="en-US" dirty="0"/>
              <a:t>Christa memorial </a:t>
            </a:r>
            <a:endParaRPr lang="en-NZ" dirty="0"/>
          </a:p>
        </p:txBody>
      </p:sp>
    </p:spTree>
    <p:extLst>
      <p:ext uri="{BB962C8B-B14F-4D97-AF65-F5344CB8AC3E}">
        <p14:creationId xmlns:p14="http://schemas.microsoft.com/office/powerpoint/2010/main" val="3653100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534EA-7B58-47FC-B388-B2D2E6482C74}"/>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69AA8AFB-31C1-409D-8B2D-83B40D9027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817526-73D7-4F6C-B9E5-524533B9FB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0D15464A-98D6-4A8F-BD56-B7E07F4F72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ABA927-2625-41FF-9E79-7755A01D96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86F3CEF3-841F-4D2C-AAE9-F73FDFF7E082}"/>
              </a:ext>
            </a:extLst>
          </p:cNvPr>
          <p:cNvSpPr>
            <a:spLocks noGrp="1"/>
          </p:cNvSpPr>
          <p:nvPr>
            <p:ph type="dt" sz="half" idx="10"/>
          </p:nvPr>
        </p:nvSpPr>
        <p:spPr/>
        <p:txBody>
          <a:bodyPr/>
          <a:lstStyle/>
          <a:p>
            <a:fld id="{1D41A396-6F81-4CE6-99A2-05ABB9B51BC6}" type="datetimeFigureOut">
              <a:rPr lang="en-NZ" smtClean="0"/>
              <a:t>3/07/2025</a:t>
            </a:fld>
            <a:endParaRPr lang="en-NZ"/>
          </a:p>
        </p:txBody>
      </p:sp>
      <p:sp>
        <p:nvSpPr>
          <p:cNvPr id="8" name="Footer Placeholder 7">
            <a:extLst>
              <a:ext uri="{FF2B5EF4-FFF2-40B4-BE49-F238E27FC236}">
                <a16:creationId xmlns:a16="http://schemas.microsoft.com/office/drawing/2014/main" id="{F923A2B7-9CA9-4FF4-917E-6A592000F75C}"/>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6968B1C0-CAC3-4903-A208-902E754C3732}"/>
              </a:ext>
            </a:extLst>
          </p:cNvPr>
          <p:cNvSpPr>
            <a:spLocks noGrp="1"/>
          </p:cNvSpPr>
          <p:nvPr>
            <p:ph type="sldNum" sz="quarter" idx="12"/>
          </p:nvPr>
        </p:nvSpPr>
        <p:spPr/>
        <p:txBody>
          <a:bodyPr/>
          <a:lstStyle/>
          <a:p>
            <a:fld id="{4D8A3B51-06C8-44AE-A6BD-B74BD3C1EF6C}" type="slidenum">
              <a:rPr lang="en-NZ" smtClean="0"/>
              <a:t>‹#›</a:t>
            </a:fld>
            <a:endParaRPr lang="en-NZ"/>
          </a:p>
        </p:txBody>
      </p:sp>
    </p:spTree>
    <p:extLst>
      <p:ext uri="{BB962C8B-B14F-4D97-AF65-F5344CB8AC3E}">
        <p14:creationId xmlns:p14="http://schemas.microsoft.com/office/powerpoint/2010/main" val="3334580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8627A-5C86-4813-8DE2-D2401C7007B2}"/>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07C1DCAF-9558-4B00-BF8A-0E476AB8DD90}"/>
              </a:ext>
            </a:extLst>
          </p:cNvPr>
          <p:cNvSpPr>
            <a:spLocks noGrp="1"/>
          </p:cNvSpPr>
          <p:nvPr>
            <p:ph type="dt" sz="half" idx="10"/>
          </p:nvPr>
        </p:nvSpPr>
        <p:spPr/>
        <p:txBody>
          <a:bodyPr/>
          <a:lstStyle/>
          <a:p>
            <a:fld id="{1D41A396-6F81-4CE6-99A2-05ABB9B51BC6}" type="datetimeFigureOut">
              <a:rPr lang="en-NZ" smtClean="0"/>
              <a:t>3/07/2025</a:t>
            </a:fld>
            <a:endParaRPr lang="en-NZ"/>
          </a:p>
        </p:txBody>
      </p:sp>
      <p:sp>
        <p:nvSpPr>
          <p:cNvPr id="4" name="Footer Placeholder 3">
            <a:extLst>
              <a:ext uri="{FF2B5EF4-FFF2-40B4-BE49-F238E27FC236}">
                <a16:creationId xmlns:a16="http://schemas.microsoft.com/office/drawing/2014/main" id="{0A97910A-A9BD-4B5E-9E2B-8B2304353254}"/>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326220AD-69AF-45C9-A409-C9252536CE8D}"/>
              </a:ext>
            </a:extLst>
          </p:cNvPr>
          <p:cNvSpPr>
            <a:spLocks noGrp="1"/>
          </p:cNvSpPr>
          <p:nvPr>
            <p:ph type="sldNum" sz="quarter" idx="12"/>
          </p:nvPr>
        </p:nvSpPr>
        <p:spPr/>
        <p:txBody>
          <a:bodyPr/>
          <a:lstStyle/>
          <a:p>
            <a:fld id="{4D8A3B51-06C8-44AE-A6BD-B74BD3C1EF6C}" type="slidenum">
              <a:rPr lang="en-NZ" smtClean="0"/>
              <a:t>‹#›</a:t>
            </a:fld>
            <a:endParaRPr lang="en-NZ"/>
          </a:p>
        </p:txBody>
      </p:sp>
    </p:spTree>
    <p:extLst>
      <p:ext uri="{BB962C8B-B14F-4D97-AF65-F5344CB8AC3E}">
        <p14:creationId xmlns:p14="http://schemas.microsoft.com/office/powerpoint/2010/main" val="3482823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00B946-2A66-4105-BBD8-B270746F2D66}"/>
              </a:ext>
            </a:extLst>
          </p:cNvPr>
          <p:cNvSpPr>
            <a:spLocks noGrp="1"/>
          </p:cNvSpPr>
          <p:nvPr>
            <p:ph type="dt" sz="half" idx="10"/>
          </p:nvPr>
        </p:nvSpPr>
        <p:spPr/>
        <p:txBody>
          <a:bodyPr/>
          <a:lstStyle/>
          <a:p>
            <a:fld id="{1D41A396-6F81-4CE6-99A2-05ABB9B51BC6}" type="datetimeFigureOut">
              <a:rPr lang="en-NZ" smtClean="0"/>
              <a:t>3/07/2025</a:t>
            </a:fld>
            <a:endParaRPr lang="en-NZ"/>
          </a:p>
        </p:txBody>
      </p:sp>
      <p:sp>
        <p:nvSpPr>
          <p:cNvPr id="3" name="Footer Placeholder 2">
            <a:extLst>
              <a:ext uri="{FF2B5EF4-FFF2-40B4-BE49-F238E27FC236}">
                <a16:creationId xmlns:a16="http://schemas.microsoft.com/office/drawing/2014/main" id="{1ABA54E0-9DF2-4C48-9121-BF294D8B379A}"/>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F96FB5DE-9753-4C62-8CD9-9A370BEF24F5}"/>
              </a:ext>
            </a:extLst>
          </p:cNvPr>
          <p:cNvSpPr>
            <a:spLocks noGrp="1"/>
          </p:cNvSpPr>
          <p:nvPr>
            <p:ph type="sldNum" sz="quarter" idx="12"/>
          </p:nvPr>
        </p:nvSpPr>
        <p:spPr/>
        <p:txBody>
          <a:bodyPr/>
          <a:lstStyle/>
          <a:p>
            <a:fld id="{4D8A3B51-06C8-44AE-A6BD-B74BD3C1EF6C}" type="slidenum">
              <a:rPr lang="en-NZ" smtClean="0"/>
              <a:t>‹#›</a:t>
            </a:fld>
            <a:endParaRPr lang="en-NZ"/>
          </a:p>
        </p:txBody>
      </p:sp>
    </p:spTree>
    <p:extLst>
      <p:ext uri="{BB962C8B-B14F-4D97-AF65-F5344CB8AC3E}">
        <p14:creationId xmlns:p14="http://schemas.microsoft.com/office/powerpoint/2010/main" val="3178978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D5210-7DDE-40B8-8FE9-FC7874299D9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endParaRPr lang="en-NZ" dirty="0"/>
          </a:p>
        </p:txBody>
      </p:sp>
      <p:sp>
        <p:nvSpPr>
          <p:cNvPr id="3" name="Content Placeholder 2">
            <a:extLst>
              <a:ext uri="{FF2B5EF4-FFF2-40B4-BE49-F238E27FC236}">
                <a16:creationId xmlns:a16="http://schemas.microsoft.com/office/drawing/2014/main" id="{2A68FC85-06B9-4910-83A6-58D63338A5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2B91CEB7-68C9-40F0-90DD-8E53BA0E1E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013F63-0A89-4358-A559-0D371C62205B}"/>
              </a:ext>
            </a:extLst>
          </p:cNvPr>
          <p:cNvSpPr>
            <a:spLocks noGrp="1"/>
          </p:cNvSpPr>
          <p:nvPr>
            <p:ph type="dt" sz="half" idx="10"/>
          </p:nvPr>
        </p:nvSpPr>
        <p:spPr/>
        <p:txBody>
          <a:bodyPr/>
          <a:lstStyle/>
          <a:p>
            <a:fld id="{1D41A396-6F81-4CE6-99A2-05ABB9B51BC6}" type="datetimeFigureOut">
              <a:rPr lang="en-NZ" smtClean="0"/>
              <a:t>3/07/2025</a:t>
            </a:fld>
            <a:endParaRPr lang="en-NZ"/>
          </a:p>
        </p:txBody>
      </p:sp>
      <p:sp>
        <p:nvSpPr>
          <p:cNvPr id="6" name="Footer Placeholder 5">
            <a:extLst>
              <a:ext uri="{FF2B5EF4-FFF2-40B4-BE49-F238E27FC236}">
                <a16:creationId xmlns:a16="http://schemas.microsoft.com/office/drawing/2014/main" id="{31803938-6F18-4FB6-8F6A-51FAA0BB8EF2}"/>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C59EF42C-C623-4095-B7B4-F2CC13452C72}"/>
              </a:ext>
            </a:extLst>
          </p:cNvPr>
          <p:cNvSpPr>
            <a:spLocks noGrp="1"/>
          </p:cNvSpPr>
          <p:nvPr>
            <p:ph type="sldNum" sz="quarter" idx="12"/>
          </p:nvPr>
        </p:nvSpPr>
        <p:spPr/>
        <p:txBody>
          <a:bodyPr/>
          <a:lstStyle/>
          <a:p>
            <a:fld id="{4D8A3B51-06C8-44AE-A6BD-B74BD3C1EF6C}" type="slidenum">
              <a:rPr lang="en-NZ" smtClean="0"/>
              <a:t>‹#›</a:t>
            </a:fld>
            <a:endParaRPr lang="en-NZ"/>
          </a:p>
        </p:txBody>
      </p:sp>
    </p:spTree>
    <p:extLst>
      <p:ext uri="{BB962C8B-B14F-4D97-AF65-F5344CB8AC3E}">
        <p14:creationId xmlns:p14="http://schemas.microsoft.com/office/powerpoint/2010/main" val="1436090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F5E5D-9FC5-4D3F-8CAB-78989ED3AC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531B0CA2-A394-49D2-A12A-2940411631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B0C9C564-CD2F-49D0-A679-5FED9D113E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FAF6B2-CD60-4C9E-A292-59628D5F0DFF}"/>
              </a:ext>
            </a:extLst>
          </p:cNvPr>
          <p:cNvSpPr>
            <a:spLocks noGrp="1"/>
          </p:cNvSpPr>
          <p:nvPr>
            <p:ph type="dt" sz="half" idx="10"/>
          </p:nvPr>
        </p:nvSpPr>
        <p:spPr/>
        <p:txBody>
          <a:bodyPr/>
          <a:lstStyle/>
          <a:p>
            <a:fld id="{1D41A396-6F81-4CE6-99A2-05ABB9B51BC6}" type="datetimeFigureOut">
              <a:rPr lang="en-NZ" smtClean="0"/>
              <a:t>3/07/2025</a:t>
            </a:fld>
            <a:endParaRPr lang="en-NZ"/>
          </a:p>
        </p:txBody>
      </p:sp>
      <p:sp>
        <p:nvSpPr>
          <p:cNvPr id="6" name="Footer Placeholder 5">
            <a:extLst>
              <a:ext uri="{FF2B5EF4-FFF2-40B4-BE49-F238E27FC236}">
                <a16:creationId xmlns:a16="http://schemas.microsoft.com/office/drawing/2014/main" id="{B10DF6D1-2375-4AFB-ACB4-A8A6252CD88C}"/>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1E8917FE-4E5F-426D-8DDF-DDAF9D48471F}"/>
              </a:ext>
            </a:extLst>
          </p:cNvPr>
          <p:cNvSpPr>
            <a:spLocks noGrp="1"/>
          </p:cNvSpPr>
          <p:nvPr>
            <p:ph type="sldNum" sz="quarter" idx="12"/>
          </p:nvPr>
        </p:nvSpPr>
        <p:spPr/>
        <p:txBody>
          <a:bodyPr/>
          <a:lstStyle/>
          <a:p>
            <a:fld id="{4D8A3B51-06C8-44AE-A6BD-B74BD3C1EF6C}" type="slidenum">
              <a:rPr lang="en-NZ" smtClean="0"/>
              <a:t>‹#›</a:t>
            </a:fld>
            <a:endParaRPr lang="en-NZ"/>
          </a:p>
        </p:txBody>
      </p:sp>
    </p:spTree>
    <p:extLst>
      <p:ext uri="{BB962C8B-B14F-4D97-AF65-F5344CB8AC3E}">
        <p14:creationId xmlns:p14="http://schemas.microsoft.com/office/powerpoint/2010/main" val="3596476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C2161B-3A15-4EBC-81E8-72925F2E8A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DC46516C-D0ED-4327-91A6-E8E71BF377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D2000DF-0BF4-4408-A1C9-85C75034E5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41A396-6F81-4CE6-99A2-05ABB9B51BC6}" type="datetimeFigureOut">
              <a:rPr lang="en-NZ" smtClean="0"/>
              <a:t>3/07/2025</a:t>
            </a:fld>
            <a:endParaRPr lang="en-NZ"/>
          </a:p>
        </p:txBody>
      </p:sp>
      <p:sp>
        <p:nvSpPr>
          <p:cNvPr id="5" name="Footer Placeholder 4">
            <a:extLst>
              <a:ext uri="{FF2B5EF4-FFF2-40B4-BE49-F238E27FC236}">
                <a16:creationId xmlns:a16="http://schemas.microsoft.com/office/drawing/2014/main" id="{DBEACC6E-9EE0-475D-B7D7-33BD7B47C9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FC7B7B51-0B55-46C8-8123-5CC9E9A827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8A3B51-06C8-44AE-A6BD-B74BD3C1EF6C}" type="slidenum">
              <a:rPr lang="en-NZ" smtClean="0"/>
              <a:t>‹#›</a:t>
            </a:fld>
            <a:endParaRPr lang="en-NZ"/>
          </a:p>
        </p:txBody>
      </p:sp>
    </p:spTree>
    <p:extLst>
      <p:ext uri="{BB962C8B-B14F-4D97-AF65-F5344CB8AC3E}">
        <p14:creationId xmlns:p14="http://schemas.microsoft.com/office/powerpoint/2010/main" val="2928074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slide" Target="slide21.xml"/><Relationship Id="rId7" Type="http://schemas.openxmlformats.org/officeDocument/2006/relationships/diagramQuickStyle" Target="../diagrams/quickStyle6.xml"/><Relationship Id="rId2" Type="http://schemas.openxmlformats.org/officeDocument/2006/relationships/slide" Target="slide20.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slide" Target="slide3.xml"/><Relationship Id="rId9" Type="http://schemas.microsoft.com/office/2007/relationships/diagramDrawing" Target="../diagrams/drawing6.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slide" Target="slide21.xml"/><Relationship Id="rId7" Type="http://schemas.openxmlformats.org/officeDocument/2006/relationships/diagramLayout" Target="../diagrams/layout7.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Data" Target="../diagrams/data7.xml"/><Relationship Id="rId5" Type="http://schemas.openxmlformats.org/officeDocument/2006/relationships/slide" Target="slide3.xml"/><Relationship Id="rId10" Type="http://schemas.microsoft.com/office/2007/relationships/diagramDrawing" Target="../diagrams/drawing7.xml"/><Relationship Id="rId4" Type="http://schemas.openxmlformats.org/officeDocument/2006/relationships/image" Target="../media/image8.png"/><Relationship Id="rId9" Type="http://schemas.openxmlformats.org/officeDocument/2006/relationships/diagramColors" Target="../diagrams/colors7.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slide" Target="slide17.xml"/><Relationship Id="rId7" Type="http://schemas.openxmlformats.org/officeDocument/2006/relationships/diagramQuickStyle" Target="../diagrams/quickStyle8.xml"/><Relationship Id="rId2"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slide" Target="slide3.xml"/><Relationship Id="rId9" Type="http://schemas.microsoft.com/office/2007/relationships/diagramDrawing" Target="../diagrams/drawing8.xml"/></Relationships>
</file>

<file path=ppt/slides/_rels/slide1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slide" Target="slide3.xml"/><Relationship Id="rId7" Type="http://schemas.openxmlformats.org/officeDocument/2006/relationships/diagramColors" Target="../diagrams/colors9.xml"/><Relationship Id="rId2"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8.png"/><Relationship Id="rId7" Type="http://schemas.openxmlformats.org/officeDocument/2006/relationships/diagramQuickStyle" Target="../diagrams/quickStyle10.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slide" Target="slide3.xml"/><Relationship Id="rId9" Type="http://schemas.microsoft.com/office/2007/relationships/diagramDrawing" Target="../diagrams/drawing10.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slide" Target="slide17.xml"/><Relationship Id="rId7" Type="http://schemas.openxmlformats.org/officeDocument/2006/relationships/diagramQuickStyle" Target="../diagrams/quickStyle11.xml"/><Relationship Id="rId2"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slide" Target="slide3.xml"/><Relationship Id="rId9" Type="http://schemas.microsoft.com/office/2007/relationships/diagramDrawing" Target="../diagrams/drawing11.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image" Target="../media/image14.png"/><Relationship Id="rId7" Type="http://schemas.openxmlformats.org/officeDocument/2006/relationships/diagramLayout" Target="../diagrams/layout12.xml"/><Relationship Id="rId2"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diagramData" Target="../diagrams/data12.xml"/><Relationship Id="rId11" Type="http://schemas.openxmlformats.org/officeDocument/2006/relationships/slide" Target="slide21.xml"/><Relationship Id="rId5" Type="http://schemas.openxmlformats.org/officeDocument/2006/relationships/slide" Target="slide3.xml"/><Relationship Id="rId10" Type="http://schemas.microsoft.com/office/2007/relationships/diagramDrawing" Target="../diagrams/drawing12.xml"/><Relationship Id="rId4" Type="http://schemas.openxmlformats.org/officeDocument/2006/relationships/image" Target="../media/image15.png"/><Relationship Id="rId9" Type="http://schemas.openxmlformats.org/officeDocument/2006/relationships/diagramColors" Target="../diagrams/colors12.xml"/></Relationships>
</file>

<file path=ppt/slides/_rels/slide17.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slide" Target="slide3.xml"/><Relationship Id="rId7" Type="http://schemas.openxmlformats.org/officeDocument/2006/relationships/diagramColors" Target="../diagrams/colors1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9" Type="http://schemas.openxmlformats.org/officeDocument/2006/relationships/slide" Target="slide18.xml"/></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parliament.nz/en/visit-and-learn/resources-about-new-zealand-parliament/resources-about-parliament/how-a-bill-becomes-law/" TargetMode="External"/><Relationship Id="rId7" Type="http://schemas.openxmlformats.org/officeDocument/2006/relationships/slide" Target="slide3.xml"/><Relationship Id="rId2" Type="http://schemas.openxmlformats.org/officeDocument/2006/relationships/hyperlink" Target="https://www.youtube.com/watch?v=uGIAZYkN_lY" TargetMode="Externa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s://www.parliament.nz/en/pb/sc/how-to-make-a-submission/" TargetMode="External"/><Relationship Id="rId4" Type="http://schemas.openxmlformats.org/officeDocument/2006/relationships/hyperlink" Target="https://www.youtube.com/watch?v=aHdOg61LwcI" TargetMode="Externa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9.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 Target="slide3.xml"/><Relationship Id="rId7" Type="http://schemas.openxmlformats.org/officeDocument/2006/relationships/diagramColors" Target="../diagrams/colors1.xml"/><Relationship Id="rId2" Type="http://schemas.openxmlformats.org/officeDocument/2006/relationships/slide" Target="slide2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control" Target="../activeX/activeX1.x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 Target="slide20.xml"/><Relationship Id="rId7" Type="http://schemas.openxmlformats.org/officeDocument/2006/relationships/diagramQuickStyle" Target="../diagrams/quickStyle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slide" Target="slide3.xml"/><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diagramQuickStyle" Target="../diagrams/quickStyle3.xml"/><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diagramLayout" Target="../diagrams/layout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diagramData" Target="../diagrams/data3.xml"/><Relationship Id="rId5" Type="http://schemas.openxmlformats.org/officeDocument/2006/relationships/image" Target="../media/image8.png"/><Relationship Id="rId15" Type="http://schemas.microsoft.com/office/2007/relationships/diagramDrawing" Target="../diagrams/drawing3.xml"/><Relationship Id="rId10" Type="http://schemas.openxmlformats.org/officeDocument/2006/relationships/slide" Target="slide3.xml"/><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diagramColors" Target="../diagrams/colors3.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 Target="slide17.xml"/><Relationship Id="rId7" Type="http://schemas.openxmlformats.org/officeDocument/2006/relationships/diagramQuickStyle" Target="../diagrams/quickStyle4.xml"/><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slide" Target="slide3.xml"/><Relationship Id="rId9" Type="http://schemas.microsoft.com/office/2007/relationships/diagramDrawing" Target="../diagrams/drawing4.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 Target="slide20.xml"/><Relationship Id="rId7" Type="http://schemas.openxmlformats.org/officeDocument/2006/relationships/diagramQuickStyle" Target="../diagrams/quickStyle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13.jpg"/><Relationship Id="rId4" Type="http://schemas.openxmlformats.org/officeDocument/2006/relationships/slide" Target="slide3.xml"/><Relationship Id="rId9" Type="http://schemas.microsoft.com/office/2007/relationships/diagramDrawing" Target="../diagrams/drawing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 name="Picture 17" descr="A picture containing scene, hall, dining room&#10;&#10;Description automatically generated">
            <a:extLst>
              <a:ext uri="{FF2B5EF4-FFF2-40B4-BE49-F238E27FC236}">
                <a16:creationId xmlns:a16="http://schemas.microsoft.com/office/drawing/2014/main" id="{DC0076EF-DB3B-4ADA-BBB9-D3910178C56F}"/>
              </a:ext>
            </a:extLst>
          </p:cNvPr>
          <p:cNvPicPr>
            <a:picLocks noChangeAspect="1"/>
          </p:cNvPicPr>
          <p:nvPr/>
        </p:nvPicPr>
        <p:blipFill rotWithShape="1">
          <a:blip r:embed="rId2">
            <a:extLst>
              <a:ext uri="{28A0092B-C50C-407E-A947-70E740481C1C}">
                <a14:useLocalDpi xmlns:a14="http://schemas.microsoft.com/office/drawing/2010/main" val="0"/>
              </a:ext>
            </a:extLst>
          </a:blip>
          <a:srcRect t="9289" b="24701"/>
          <a:stretch/>
        </p:blipFill>
        <p:spPr>
          <a:xfrm>
            <a:off x="2165" y="3258345"/>
            <a:ext cx="12189835" cy="4608398"/>
          </a:xfrm>
          <a:prstGeom prst="rect">
            <a:avLst/>
          </a:prstGeom>
        </p:spPr>
      </p:pic>
      <p:sp>
        <p:nvSpPr>
          <p:cNvPr id="2" name="Title 1">
            <a:extLst>
              <a:ext uri="{FF2B5EF4-FFF2-40B4-BE49-F238E27FC236}">
                <a16:creationId xmlns:a16="http://schemas.microsoft.com/office/drawing/2014/main" id="{BD2D75FB-234D-4A6E-87BD-4741A9F68AAE}"/>
              </a:ext>
            </a:extLst>
          </p:cNvPr>
          <p:cNvSpPr>
            <a:spLocks noGrp="1"/>
          </p:cNvSpPr>
          <p:nvPr>
            <p:ph type="ctrTitle"/>
          </p:nvPr>
        </p:nvSpPr>
        <p:spPr>
          <a:xfrm>
            <a:off x="1524000" y="1122363"/>
            <a:ext cx="9144000" cy="1051719"/>
          </a:xfrm>
        </p:spPr>
        <p:txBody>
          <a:bodyPr/>
          <a:lstStyle/>
          <a:p>
            <a:r>
              <a:rPr lang="en-NZ" b="1" dirty="0">
                <a:solidFill>
                  <a:schemeClr val="bg1"/>
                </a:solidFill>
              </a:rPr>
              <a:t>How a bill becomes law</a:t>
            </a:r>
          </a:p>
        </p:txBody>
      </p:sp>
      <p:sp>
        <p:nvSpPr>
          <p:cNvPr id="3" name="Subtitle 2">
            <a:extLst>
              <a:ext uri="{FF2B5EF4-FFF2-40B4-BE49-F238E27FC236}">
                <a16:creationId xmlns:a16="http://schemas.microsoft.com/office/drawing/2014/main" id="{7608A589-7DBF-46EE-8CDE-42F99065DE18}"/>
              </a:ext>
            </a:extLst>
          </p:cNvPr>
          <p:cNvSpPr>
            <a:spLocks noGrp="1"/>
          </p:cNvSpPr>
          <p:nvPr>
            <p:ph type="subTitle" idx="1"/>
          </p:nvPr>
        </p:nvSpPr>
        <p:spPr>
          <a:xfrm>
            <a:off x="1524000" y="2336800"/>
            <a:ext cx="9144000" cy="546100"/>
          </a:xfrm>
        </p:spPr>
        <p:txBody>
          <a:bodyPr/>
          <a:lstStyle/>
          <a:p>
            <a:r>
              <a:rPr lang="en-NZ" dirty="0">
                <a:solidFill>
                  <a:schemeClr val="bg1"/>
                </a:solidFill>
              </a:rPr>
              <a:t>The Legislative Process</a:t>
            </a:r>
          </a:p>
        </p:txBody>
      </p:sp>
      <p:grpSp>
        <p:nvGrpSpPr>
          <p:cNvPr id="12" name="Group 11">
            <a:extLst>
              <a:ext uri="{FF2B5EF4-FFF2-40B4-BE49-F238E27FC236}">
                <a16:creationId xmlns:a16="http://schemas.microsoft.com/office/drawing/2014/main" id="{BE37A3F6-19F4-4476-A354-4611F107724F}"/>
              </a:ext>
            </a:extLst>
          </p:cNvPr>
          <p:cNvGrpSpPr/>
          <p:nvPr/>
        </p:nvGrpSpPr>
        <p:grpSpPr>
          <a:xfrm>
            <a:off x="0" y="3045618"/>
            <a:ext cx="12192000" cy="212727"/>
            <a:chOff x="0" y="3045618"/>
            <a:chExt cx="9334500" cy="723900"/>
          </a:xfrm>
        </p:grpSpPr>
        <p:sp>
          <p:nvSpPr>
            <p:cNvPr id="8" name="Rectangle 7">
              <a:extLst>
                <a:ext uri="{FF2B5EF4-FFF2-40B4-BE49-F238E27FC236}">
                  <a16:creationId xmlns:a16="http://schemas.microsoft.com/office/drawing/2014/main" id="{41A81676-D20C-41B0-95FA-3E54FA15007C}"/>
                </a:ext>
              </a:extLst>
            </p:cNvPr>
            <p:cNvSpPr/>
            <p:nvPr/>
          </p:nvSpPr>
          <p:spPr>
            <a:xfrm>
              <a:off x="4667250" y="3045618"/>
              <a:ext cx="2333625" cy="723900"/>
            </a:xfrm>
            <a:prstGeom prst="rect">
              <a:avLst/>
            </a:prstGeom>
            <a:solidFill>
              <a:srgbClr val="F5B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a:extLst>
                <a:ext uri="{FF2B5EF4-FFF2-40B4-BE49-F238E27FC236}">
                  <a16:creationId xmlns:a16="http://schemas.microsoft.com/office/drawing/2014/main" id="{90339320-D325-4FBF-9B9C-4E951149E266}"/>
                </a:ext>
              </a:extLst>
            </p:cNvPr>
            <p:cNvSpPr/>
            <p:nvPr/>
          </p:nvSpPr>
          <p:spPr>
            <a:xfrm>
              <a:off x="0" y="3045618"/>
              <a:ext cx="2333625" cy="723900"/>
            </a:xfrm>
            <a:prstGeom prst="rect">
              <a:avLst/>
            </a:prstGeom>
            <a:solidFill>
              <a:srgbClr val="1BC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a:extLst>
                <a:ext uri="{FF2B5EF4-FFF2-40B4-BE49-F238E27FC236}">
                  <a16:creationId xmlns:a16="http://schemas.microsoft.com/office/drawing/2014/main" id="{6C32B77B-A4A5-4B95-BC27-C2E4EF2ECCAD}"/>
                </a:ext>
              </a:extLst>
            </p:cNvPr>
            <p:cNvSpPr/>
            <p:nvPr/>
          </p:nvSpPr>
          <p:spPr>
            <a:xfrm>
              <a:off x="7000875" y="3045618"/>
              <a:ext cx="2333625" cy="723900"/>
            </a:xfrm>
            <a:prstGeom prst="rect">
              <a:avLst/>
            </a:prstGeom>
            <a:solidFill>
              <a:srgbClr val="D15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B979BD6D-CFC8-4CC9-9A9C-246C0E355963}"/>
                </a:ext>
              </a:extLst>
            </p:cNvPr>
            <p:cNvSpPr/>
            <p:nvPr/>
          </p:nvSpPr>
          <p:spPr>
            <a:xfrm>
              <a:off x="2333625" y="3045618"/>
              <a:ext cx="2333625" cy="723900"/>
            </a:xfrm>
            <a:prstGeom prst="rect">
              <a:avLst/>
            </a:prstGeom>
            <a:solidFill>
              <a:srgbClr val="2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40305733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C4452-B038-453D-B408-CBAF66907824}"/>
              </a:ext>
            </a:extLst>
          </p:cNvPr>
          <p:cNvSpPr>
            <a:spLocks noGrp="1"/>
          </p:cNvSpPr>
          <p:nvPr>
            <p:ph type="title"/>
          </p:nvPr>
        </p:nvSpPr>
        <p:spPr>
          <a:xfrm>
            <a:off x="838200" y="243421"/>
            <a:ext cx="10515600" cy="1325563"/>
          </a:xfrm>
        </p:spPr>
        <p:txBody>
          <a:bodyPr>
            <a:normAutofit/>
          </a:bodyPr>
          <a:lstStyle/>
          <a:p>
            <a:pPr algn="ctr"/>
            <a:r>
              <a:rPr lang="en-NZ" b="1" dirty="0"/>
              <a:t>Select committee</a:t>
            </a:r>
          </a:p>
        </p:txBody>
      </p:sp>
      <p:sp>
        <p:nvSpPr>
          <p:cNvPr id="3" name="Content Placeholder 2">
            <a:extLst>
              <a:ext uri="{FF2B5EF4-FFF2-40B4-BE49-F238E27FC236}">
                <a16:creationId xmlns:a16="http://schemas.microsoft.com/office/drawing/2014/main" id="{9CD9229A-B799-4A7B-A65A-EC6863A98068}"/>
              </a:ext>
            </a:extLst>
          </p:cNvPr>
          <p:cNvSpPr>
            <a:spLocks noGrp="1"/>
          </p:cNvSpPr>
          <p:nvPr>
            <p:ph idx="1"/>
          </p:nvPr>
        </p:nvSpPr>
        <p:spPr>
          <a:xfrm>
            <a:off x="1030015" y="1975944"/>
            <a:ext cx="10110952" cy="4155435"/>
          </a:xfrm>
        </p:spPr>
        <p:txBody>
          <a:bodyPr>
            <a:normAutofit/>
          </a:bodyPr>
          <a:lstStyle/>
          <a:p>
            <a:pPr marL="0" indent="0">
              <a:buNone/>
            </a:pPr>
            <a:r>
              <a:rPr lang="en-NZ" sz="2000" dirty="0"/>
              <a:t>The committee may call for submissions, meaning that anyone can share their views and ideas for the bill. The role of MPs is to </a:t>
            </a:r>
            <a:r>
              <a:rPr lang="en-NZ" sz="2000" dirty="0">
                <a:hlinkClick r:id="rId2" action="ppaction://hlinksldjump" tooltip="To check something out or to investigate. "/>
              </a:rPr>
              <a:t>scrutinise</a:t>
            </a:r>
            <a:r>
              <a:rPr lang="en-NZ" sz="2000" dirty="0"/>
              <a:t> the bill, make suggested </a:t>
            </a:r>
            <a:r>
              <a:rPr lang="en-NZ" sz="2000" dirty="0">
                <a:hlinkClick r:id="rId3" action="ppaction://hlinksldjump" tooltip="A change or addition to improve a bill. "/>
              </a:rPr>
              <a:t>amendments</a:t>
            </a:r>
            <a:r>
              <a:rPr lang="en-NZ" sz="2000" dirty="0"/>
              <a:t>, and report their findings back to the House. </a:t>
            </a:r>
          </a:p>
          <a:p>
            <a:pPr marL="0" indent="0">
              <a:buNone/>
            </a:pPr>
            <a:endParaRPr lang="en-NZ" sz="2000" dirty="0"/>
          </a:p>
          <a:p>
            <a:pPr marL="0" indent="0">
              <a:buNone/>
            </a:pPr>
            <a:r>
              <a:rPr lang="en-NZ" sz="2000" dirty="0"/>
              <a:t>Once the House receives the </a:t>
            </a:r>
            <a:r>
              <a:rPr lang="en-NZ" sz="2000" dirty="0">
                <a:hlinkClick r:id="rId3" action="ppaction://hlinksldjump" tooltip="An official, written document capturing what was covered during the meetings. "/>
              </a:rPr>
              <a:t>report</a:t>
            </a:r>
            <a:r>
              <a:rPr lang="en-NZ" sz="2000" dirty="0"/>
              <a:t>, it’s time for the bill to have a second reading. </a:t>
            </a:r>
          </a:p>
        </p:txBody>
      </p:sp>
      <p:grpSp>
        <p:nvGrpSpPr>
          <p:cNvPr id="9" name="Group 8">
            <a:extLst>
              <a:ext uri="{FF2B5EF4-FFF2-40B4-BE49-F238E27FC236}">
                <a16:creationId xmlns:a16="http://schemas.microsoft.com/office/drawing/2014/main" id="{5C7A4643-6DEB-40CD-B175-B6BA9CD7637B}"/>
              </a:ext>
            </a:extLst>
          </p:cNvPr>
          <p:cNvGrpSpPr/>
          <p:nvPr/>
        </p:nvGrpSpPr>
        <p:grpSpPr>
          <a:xfrm>
            <a:off x="2667001" y="1336158"/>
            <a:ext cx="6857998" cy="240677"/>
            <a:chOff x="0" y="3045618"/>
            <a:chExt cx="9334500" cy="723900"/>
          </a:xfrm>
        </p:grpSpPr>
        <p:sp>
          <p:nvSpPr>
            <p:cNvPr id="10" name="Rectangle 9">
              <a:extLst>
                <a:ext uri="{FF2B5EF4-FFF2-40B4-BE49-F238E27FC236}">
                  <a16:creationId xmlns:a16="http://schemas.microsoft.com/office/drawing/2014/main" id="{4D19524D-7207-469B-A98C-987460BEA728}"/>
                </a:ext>
              </a:extLst>
            </p:cNvPr>
            <p:cNvSpPr/>
            <p:nvPr/>
          </p:nvSpPr>
          <p:spPr>
            <a:xfrm>
              <a:off x="4667250" y="3045618"/>
              <a:ext cx="2333625" cy="723900"/>
            </a:xfrm>
            <a:prstGeom prst="rect">
              <a:avLst/>
            </a:prstGeom>
            <a:solidFill>
              <a:srgbClr val="F5B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F078C333-A8C1-4083-9C97-E11E7FB7EF81}"/>
                </a:ext>
              </a:extLst>
            </p:cNvPr>
            <p:cNvSpPr/>
            <p:nvPr/>
          </p:nvSpPr>
          <p:spPr>
            <a:xfrm>
              <a:off x="0" y="3045618"/>
              <a:ext cx="2333625" cy="723900"/>
            </a:xfrm>
            <a:prstGeom prst="rect">
              <a:avLst/>
            </a:prstGeom>
            <a:solidFill>
              <a:srgbClr val="1BC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id="{CA487540-EE8F-4F0C-BFF9-AF0AB5071C81}"/>
                </a:ext>
              </a:extLst>
            </p:cNvPr>
            <p:cNvSpPr/>
            <p:nvPr/>
          </p:nvSpPr>
          <p:spPr>
            <a:xfrm>
              <a:off x="7000875" y="3045618"/>
              <a:ext cx="2333625" cy="723900"/>
            </a:xfrm>
            <a:prstGeom prst="rect">
              <a:avLst/>
            </a:prstGeom>
            <a:solidFill>
              <a:srgbClr val="D15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a:extLst>
                <a:ext uri="{FF2B5EF4-FFF2-40B4-BE49-F238E27FC236}">
                  <a16:creationId xmlns:a16="http://schemas.microsoft.com/office/drawing/2014/main" id="{32D08724-5703-4618-97F2-1369F5466235}"/>
                </a:ext>
              </a:extLst>
            </p:cNvPr>
            <p:cNvSpPr/>
            <p:nvPr/>
          </p:nvSpPr>
          <p:spPr>
            <a:xfrm>
              <a:off x="2333625" y="3045618"/>
              <a:ext cx="2333625" cy="723900"/>
            </a:xfrm>
            <a:prstGeom prst="rect">
              <a:avLst/>
            </a:prstGeom>
            <a:solidFill>
              <a:srgbClr val="2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4" name="Action Button: Go Forward or Next 13">
            <a:hlinkClick r:id="" action="ppaction://hlinkshowjump?jump=nextslide" highlightClick="1"/>
            <a:extLst>
              <a:ext uri="{FF2B5EF4-FFF2-40B4-BE49-F238E27FC236}">
                <a16:creationId xmlns:a16="http://schemas.microsoft.com/office/drawing/2014/main" id="{512AC064-636D-4AF1-B313-CA157F63E2FD}"/>
              </a:ext>
            </a:extLst>
          </p:cNvPr>
          <p:cNvSpPr/>
          <p:nvPr/>
        </p:nvSpPr>
        <p:spPr>
          <a:xfrm>
            <a:off x="622301" y="71830"/>
            <a:ext cx="215899" cy="289379"/>
          </a:xfrm>
          <a:prstGeom prst="actionButtonForwardNex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
        <p:nvSpPr>
          <p:cNvPr id="15" name="Action Button: Go Back or Previous 14">
            <a:hlinkClick r:id="" action="ppaction://hlinkshowjump?jump=previousslide" highlightClick="1"/>
            <a:extLst>
              <a:ext uri="{FF2B5EF4-FFF2-40B4-BE49-F238E27FC236}">
                <a16:creationId xmlns:a16="http://schemas.microsoft.com/office/drawing/2014/main" id="{B181786B-D88F-4253-9310-35801FEB9947}"/>
              </a:ext>
            </a:extLst>
          </p:cNvPr>
          <p:cNvSpPr/>
          <p:nvPr/>
        </p:nvSpPr>
        <p:spPr>
          <a:xfrm>
            <a:off x="369662" y="71831"/>
            <a:ext cx="215899" cy="289379"/>
          </a:xfrm>
          <a:prstGeom prst="actionButtonBackPrevious">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
        <p:nvSpPr>
          <p:cNvPr id="16" name="Action Button: Go Home 15">
            <a:hlinkClick r:id="rId4" action="ppaction://hlinksldjump" highlightClick="1"/>
            <a:extLst>
              <a:ext uri="{FF2B5EF4-FFF2-40B4-BE49-F238E27FC236}">
                <a16:creationId xmlns:a16="http://schemas.microsoft.com/office/drawing/2014/main" id="{D63C76AB-50A5-42B5-BC5B-6853CF2809FF}"/>
              </a:ext>
            </a:extLst>
          </p:cNvPr>
          <p:cNvSpPr/>
          <p:nvPr/>
        </p:nvSpPr>
        <p:spPr>
          <a:xfrm>
            <a:off x="43543" y="71831"/>
            <a:ext cx="289379" cy="289379"/>
          </a:xfrm>
          <a:prstGeom prst="actionButtonHom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graphicFrame>
        <p:nvGraphicFramePr>
          <p:cNvPr id="5" name="Diagram 4">
            <a:extLst>
              <a:ext uri="{FF2B5EF4-FFF2-40B4-BE49-F238E27FC236}">
                <a16:creationId xmlns:a16="http://schemas.microsoft.com/office/drawing/2014/main" id="{B54615BC-84B1-9758-9878-00AF8F086C52}"/>
              </a:ext>
            </a:extLst>
          </p:cNvPr>
          <p:cNvGraphicFramePr/>
          <p:nvPr>
            <p:extLst>
              <p:ext uri="{D42A27DB-BD31-4B8C-83A1-F6EECF244321}">
                <p14:modId xmlns:p14="http://schemas.microsoft.com/office/powerpoint/2010/main" val="513665293"/>
              </p:ext>
            </p:extLst>
          </p:nvPr>
        </p:nvGraphicFramePr>
        <p:xfrm>
          <a:off x="297023" y="5985164"/>
          <a:ext cx="11597951" cy="8010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76192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28" descr="A picture containing mask, vector graphics&#10;&#10;Description automatically generated">
            <a:extLst>
              <a:ext uri="{FF2B5EF4-FFF2-40B4-BE49-F238E27FC236}">
                <a16:creationId xmlns:a16="http://schemas.microsoft.com/office/drawing/2014/main" id="{8A6A8625-DF15-458B-BFFD-4394D525F28D}"/>
              </a:ext>
            </a:extLst>
          </p:cNvPr>
          <p:cNvPicPr>
            <a:picLocks noChangeAspect="1"/>
          </p:cNvPicPr>
          <p:nvPr/>
        </p:nvPicPr>
        <p:blipFill rotWithShape="1">
          <a:blip r:embed="rId2">
            <a:extLst>
              <a:ext uri="{28A0092B-C50C-407E-A947-70E740481C1C}">
                <a14:useLocalDpi xmlns:a14="http://schemas.microsoft.com/office/drawing/2010/main" val="0"/>
              </a:ext>
            </a:extLst>
          </a:blip>
          <a:srcRect l="2641" t="17168" r="78860" b="65459"/>
          <a:stretch/>
        </p:blipFill>
        <p:spPr>
          <a:xfrm rot="306433">
            <a:off x="2737026" y="3404857"/>
            <a:ext cx="1204902" cy="1117401"/>
          </a:xfrm>
          <a:prstGeom prst="rect">
            <a:avLst/>
          </a:prstGeom>
        </p:spPr>
      </p:pic>
      <p:sp>
        <p:nvSpPr>
          <p:cNvPr id="3" name="Content Placeholder 2">
            <a:extLst>
              <a:ext uri="{FF2B5EF4-FFF2-40B4-BE49-F238E27FC236}">
                <a16:creationId xmlns:a16="http://schemas.microsoft.com/office/drawing/2014/main" id="{9CD9229A-B799-4A7B-A65A-EC6863A98068}"/>
              </a:ext>
            </a:extLst>
          </p:cNvPr>
          <p:cNvSpPr>
            <a:spLocks noGrp="1"/>
          </p:cNvSpPr>
          <p:nvPr>
            <p:ph idx="1"/>
          </p:nvPr>
        </p:nvSpPr>
        <p:spPr>
          <a:xfrm>
            <a:off x="987110" y="1957102"/>
            <a:ext cx="10366690" cy="4174278"/>
          </a:xfrm>
        </p:spPr>
        <p:txBody>
          <a:bodyPr>
            <a:normAutofit/>
          </a:bodyPr>
          <a:lstStyle/>
          <a:p>
            <a:pPr marL="0" indent="0">
              <a:buNone/>
            </a:pPr>
            <a:r>
              <a:rPr lang="en-NZ" sz="2000" dirty="0"/>
              <a:t>In the second reading, members debate the main </a:t>
            </a:r>
            <a:r>
              <a:rPr lang="en-NZ" sz="2000" dirty="0">
                <a:hlinkClick r:id="rId3" action="ppaction://hlinksldjump" tooltip="The main ideas of the bill. "/>
              </a:rPr>
              <a:t>principles</a:t>
            </a:r>
            <a:r>
              <a:rPr lang="en-NZ" sz="2000" dirty="0"/>
              <a:t> of a bill, and any changes recommended by the select committee in its report. </a:t>
            </a:r>
          </a:p>
        </p:txBody>
      </p:sp>
      <p:sp>
        <p:nvSpPr>
          <p:cNvPr id="2" name="Title 1">
            <a:extLst>
              <a:ext uri="{FF2B5EF4-FFF2-40B4-BE49-F238E27FC236}">
                <a16:creationId xmlns:a16="http://schemas.microsoft.com/office/drawing/2014/main" id="{FE4C4452-B038-453D-B408-CBAF66907824}"/>
              </a:ext>
            </a:extLst>
          </p:cNvPr>
          <p:cNvSpPr>
            <a:spLocks noGrp="1"/>
          </p:cNvSpPr>
          <p:nvPr>
            <p:ph type="title"/>
          </p:nvPr>
        </p:nvSpPr>
        <p:spPr>
          <a:xfrm>
            <a:off x="838200" y="243421"/>
            <a:ext cx="10515600" cy="1325563"/>
          </a:xfrm>
        </p:spPr>
        <p:txBody>
          <a:bodyPr>
            <a:normAutofit/>
          </a:bodyPr>
          <a:lstStyle/>
          <a:p>
            <a:pPr algn="ctr"/>
            <a:r>
              <a:rPr lang="en-NZ" b="1" dirty="0"/>
              <a:t>Second Reading</a:t>
            </a:r>
          </a:p>
        </p:txBody>
      </p:sp>
      <p:grpSp>
        <p:nvGrpSpPr>
          <p:cNvPr id="9" name="Group 8">
            <a:extLst>
              <a:ext uri="{FF2B5EF4-FFF2-40B4-BE49-F238E27FC236}">
                <a16:creationId xmlns:a16="http://schemas.microsoft.com/office/drawing/2014/main" id="{5C7A4643-6DEB-40CD-B175-B6BA9CD7637B}"/>
              </a:ext>
            </a:extLst>
          </p:cNvPr>
          <p:cNvGrpSpPr/>
          <p:nvPr/>
        </p:nvGrpSpPr>
        <p:grpSpPr>
          <a:xfrm>
            <a:off x="2667001" y="1336158"/>
            <a:ext cx="6857998" cy="240677"/>
            <a:chOff x="0" y="3045618"/>
            <a:chExt cx="9334500" cy="723900"/>
          </a:xfrm>
        </p:grpSpPr>
        <p:sp>
          <p:nvSpPr>
            <p:cNvPr id="10" name="Rectangle 9">
              <a:extLst>
                <a:ext uri="{FF2B5EF4-FFF2-40B4-BE49-F238E27FC236}">
                  <a16:creationId xmlns:a16="http://schemas.microsoft.com/office/drawing/2014/main" id="{4D19524D-7207-469B-A98C-987460BEA728}"/>
                </a:ext>
              </a:extLst>
            </p:cNvPr>
            <p:cNvSpPr/>
            <p:nvPr/>
          </p:nvSpPr>
          <p:spPr>
            <a:xfrm>
              <a:off x="4667250" y="3045618"/>
              <a:ext cx="2333625" cy="723900"/>
            </a:xfrm>
            <a:prstGeom prst="rect">
              <a:avLst/>
            </a:prstGeom>
            <a:solidFill>
              <a:srgbClr val="F5B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F078C333-A8C1-4083-9C97-E11E7FB7EF81}"/>
                </a:ext>
              </a:extLst>
            </p:cNvPr>
            <p:cNvSpPr/>
            <p:nvPr/>
          </p:nvSpPr>
          <p:spPr>
            <a:xfrm>
              <a:off x="0" y="3045618"/>
              <a:ext cx="2333625" cy="723900"/>
            </a:xfrm>
            <a:prstGeom prst="rect">
              <a:avLst/>
            </a:prstGeom>
            <a:solidFill>
              <a:srgbClr val="1BC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id="{CA487540-EE8F-4F0C-BFF9-AF0AB5071C81}"/>
                </a:ext>
              </a:extLst>
            </p:cNvPr>
            <p:cNvSpPr/>
            <p:nvPr/>
          </p:nvSpPr>
          <p:spPr>
            <a:xfrm>
              <a:off x="7000875" y="3045618"/>
              <a:ext cx="2333625" cy="723900"/>
            </a:xfrm>
            <a:prstGeom prst="rect">
              <a:avLst/>
            </a:prstGeom>
            <a:solidFill>
              <a:srgbClr val="D15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a:extLst>
                <a:ext uri="{FF2B5EF4-FFF2-40B4-BE49-F238E27FC236}">
                  <a16:creationId xmlns:a16="http://schemas.microsoft.com/office/drawing/2014/main" id="{32D08724-5703-4618-97F2-1369F5466235}"/>
                </a:ext>
              </a:extLst>
            </p:cNvPr>
            <p:cNvSpPr/>
            <p:nvPr/>
          </p:nvSpPr>
          <p:spPr>
            <a:xfrm>
              <a:off x="2333625" y="3045618"/>
              <a:ext cx="2333625" cy="723900"/>
            </a:xfrm>
            <a:prstGeom prst="rect">
              <a:avLst/>
            </a:prstGeom>
            <a:solidFill>
              <a:srgbClr val="2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34" name="Group 33">
            <a:extLst>
              <a:ext uri="{FF2B5EF4-FFF2-40B4-BE49-F238E27FC236}">
                <a16:creationId xmlns:a16="http://schemas.microsoft.com/office/drawing/2014/main" id="{C07A5C82-5D7E-4DA4-9CAD-DA9FCC3C9E22}"/>
              </a:ext>
            </a:extLst>
          </p:cNvPr>
          <p:cNvGrpSpPr/>
          <p:nvPr/>
        </p:nvGrpSpPr>
        <p:grpSpPr>
          <a:xfrm>
            <a:off x="987110" y="3631794"/>
            <a:ext cx="2680881" cy="2774849"/>
            <a:chOff x="1017590" y="3227934"/>
            <a:chExt cx="2680881" cy="2774849"/>
          </a:xfrm>
        </p:grpSpPr>
        <p:pic>
          <p:nvPicPr>
            <p:cNvPr id="5" name="Picture 4">
              <a:extLst>
                <a:ext uri="{FF2B5EF4-FFF2-40B4-BE49-F238E27FC236}">
                  <a16:creationId xmlns:a16="http://schemas.microsoft.com/office/drawing/2014/main" id="{EC34A74E-6CAE-402B-B094-75F1EC91309C}"/>
                </a:ext>
              </a:extLst>
            </p:cNvPr>
            <p:cNvPicPr>
              <a:picLocks noChangeAspect="1"/>
            </p:cNvPicPr>
            <p:nvPr/>
          </p:nvPicPr>
          <p:blipFill rotWithShape="1">
            <a:blip r:embed="rId4">
              <a:extLst>
                <a:ext uri="{28A0092B-C50C-407E-A947-70E740481C1C}">
                  <a14:useLocalDpi xmlns:a14="http://schemas.microsoft.com/office/drawing/2010/main" val="0"/>
                </a:ext>
              </a:extLst>
            </a:blip>
            <a:srcRect l="5841" r="69911" b="54108"/>
            <a:stretch/>
          </p:blipFill>
          <p:spPr>
            <a:xfrm>
              <a:off x="1755985" y="3227934"/>
              <a:ext cx="1048069" cy="1983552"/>
            </a:xfrm>
            <a:prstGeom prst="rect">
              <a:avLst/>
            </a:prstGeom>
          </p:spPr>
        </p:pic>
        <p:pic>
          <p:nvPicPr>
            <p:cNvPr id="16" name="Picture 15">
              <a:extLst>
                <a:ext uri="{FF2B5EF4-FFF2-40B4-BE49-F238E27FC236}">
                  <a16:creationId xmlns:a16="http://schemas.microsoft.com/office/drawing/2014/main" id="{98F08E54-BA40-4A51-BDE3-D273B0B8E8FB}"/>
                </a:ext>
              </a:extLst>
            </p:cNvPr>
            <p:cNvPicPr>
              <a:picLocks noChangeAspect="1"/>
            </p:cNvPicPr>
            <p:nvPr/>
          </p:nvPicPr>
          <p:blipFill rotWithShape="1">
            <a:blip r:embed="rId4">
              <a:extLst>
                <a:ext uri="{28A0092B-C50C-407E-A947-70E740481C1C}">
                  <a14:useLocalDpi xmlns:a14="http://schemas.microsoft.com/office/drawing/2010/main" val="0"/>
                </a:ext>
              </a:extLst>
            </a:blip>
            <a:srcRect l="34830" r="37002" b="49722"/>
            <a:stretch/>
          </p:blipFill>
          <p:spPr>
            <a:xfrm>
              <a:off x="1017590" y="3608200"/>
              <a:ext cx="1217446" cy="2173128"/>
            </a:xfrm>
            <a:prstGeom prst="rect">
              <a:avLst/>
            </a:prstGeom>
          </p:spPr>
        </p:pic>
        <p:pic>
          <p:nvPicPr>
            <p:cNvPr id="14" name="Picture 13">
              <a:extLst>
                <a:ext uri="{FF2B5EF4-FFF2-40B4-BE49-F238E27FC236}">
                  <a16:creationId xmlns:a16="http://schemas.microsoft.com/office/drawing/2014/main" id="{48693D69-6924-40FD-B4D8-89FD5427D3DC}"/>
                </a:ext>
              </a:extLst>
            </p:cNvPr>
            <p:cNvPicPr>
              <a:picLocks noChangeAspect="1"/>
            </p:cNvPicPr>
            <p:nvPr/>
          </p:nvPicPr>
          <p:blipFill rotWithShape="1">
            <a:blip r:embed="rId4">
              <a:extLst>
                <a:ext uri="{28A0092B-C50C-407E-A947-70E740481C1C}">
                  <a14:useLocalDpi xmlns:a14="http://schemas.microsoft.com/office/drawing/2010/main" val="0"/>
                </a:ext>
              </a:extLst>
            </a:blip>
            <a:srcRect l="68295" t="53073"/>
            <a:stretch/>
          </p:blipFill>
          <p:spPr>
            <a:xfrm>
              <a:off x="2328117" y="3974504"/>
              <a:ext cx="1370354" cy="2028279"/>
            </a:xfrm>
            <a:prstGeom prst="rect">
              <a:avLst/>
            </a:prstGeom>
          </p:spPr>
        </p:pic>
      </p:grpSp>
      <p:grpSp>
        <p:nvGrpSpPr>
          <p:cNvPr id="6" name="Group 5">
            <a:extLst>
              <a:ext uri="{FF2B5EF4-FFF2-40B4-BE49-F238E27FC236}">
                <a16:creationId xmlns:a16="http://schemas.microsoft.com/office/drawing/2014/main" id="{D54D835A-F80E-4618-8F0B-41A3B0E7D47F}"/>
              </a:ext>
            </a:extLst>
          </p:cNvPr>
          <p:cNvGrpSpPr/>
          <p:nvPr/>
        </p:nvGrpSpPr>
        <p:grpSpPr>
          <a:xfrm>
            <a:off x="8440148" y="3815177"/>
            <a:ext cx="2603214" cy="2615750"/>
            <a:chOff x="8797337" y="-2659285"/>
            <a:chExt cx="4025385" cy="4044769"/>
          </a:xfrm>
        </p:grpSpPr>
        <p:pic>
          <p:nvPicPr>
            <p:cNvPr id="19" name="Picture 18">
              <a:extLst>
                <a:ext uri="{FF2B5EF4-FFF2-40B4-BE49-F238E27FC236}">
                  <a16:creationId xmlns:a16="http://schemas.microsoft.com/office/drawing/2014/main" id="{11B67102-851A-4327-9F64-EC50AD7146A8}"/>
                </a:ext>
              </a:extLst>
            </p:cNvPr>
            <p:cNvPicPr>
              <a:picLocks noChangeAspect="1"/>
            </p:cNvPicPr>
            <p:nvPr/>
          </p:nvPicPr>
          <p:blipFill rotWithShape="1">
            <a:blip r:embed="rId4">
              <a:extLst>
                <a:ext uri="{28A0092B-C50C-407E-A947-70E740481C1C}">
                  <a14:useLocalDpi xmlns:a14="http://schemas.microsoft.com/office/drawing/2010/main" val="0"/>
                </a:ext>
              </a:extLst>
            </a:blip>
            <a:srcRect l="67751" t="6868" r="5193" b="50735"/>
            <a:stretch/>
          </p:blipFill>
          <p:spPr>
            <a:xfrm>
              <a:off x="9681284" y="-2659285"/>
              <a:ext cx="1855497" cy="2907517"/>
            </a:xfrm>
            <a:prstGeom prst="rect">
              <a:avLst/>
            </a:prstGeom>
          </p:spPr>
        </p:pic>
        <p:pic>
          <p:nvPicPr>
            <p:cNvPr id="15" name="Picture 14">
              <a:extLst>
                <a:ext uri="{FF2B5EF4-FFF2-40B4-BE49-F238E27FC236}">
                  <a16:creationId xmlns:a16="http://schemas.microsoft.com/office/drawing/2014/main" id="{EFEA240A-4910-4BC0-8A0F-69027C08A691}"/>
                </a:ext>
              </a:extLst>
            </p:cNvPr>
            <p:cNvPicPr>
              <a:picLocks noChangeAspect="1"/>
            </p:cNvPicPr>
            <p:nvPr/>
          </p:nvPicPr>
          <p:blipFill rotWithShape="1">
            <a:blip r:embed="rId4">
              <a:extLst>
                <a:ext uri="{28A0092B-C50C-407E-A947-70E740481C1C}">
                  <a14:useLocalDpi xmlns:a14="http://schemas.microsoft.com/office/drawing/2010/main" val="0"/>
                </a:ext>
              </a:extLst>
            </a:blip>
            <a:srcRect l="34732" t="52825" r="32989"/>
            <a:stretch/>
          </p:blipFill>
          <p:spPr>
            <a:xfrm>
              <a:off x="10609032" y="-1849790"/>
              <a:ext cx="2213690" cy="3235274"/>
            </a:xfrm>
            <a:prstGeom prst="rect">
              <a:avLst/>
            </a:prstGeom>
          </p:spPr>
        </p:pic>
        <p:pic>
          <p:nvPicPr>
            <p:cNvPr id="18" name="Picture 17">
              <a:extLst>
                <a:ext uri="{FF2B5EF4-FFF2-40B4-BE49-F238E27FC236}">
                  <a16:creationId xmlns:a16="http://schemas.microsoft.com/office/drawing/2014/main" id="{CBFCD8C6-7392-44E7-A15A-1FB3073689A2}"/>
                </a:ext>
              </a:extLst>
            </p:cNvPr>
            <p:cNvPicPr>
              <a:picLocks noChangeAspect="1"/>
            </p:cNvPicPr>
            <p:nvPr/>
          </p:nvPicPr>
          <p:blipFill rotWithShape="1">
            <a:blip r:embed="rId4">
              <a:extLst>
                <a:ext uri="{28A0092B-C50C-407E-A947-70E740481C1C}">
                  <a14:useLocalDpi xmlns:a14="http://schemas.microsoft.com/office/drawing/2010/main" val="0"/>
                </a:ext>
              </a:extLst>
            </a:blip>
            <a:srcRect l="4713" t="49721" r="68231" b="7882"/>
            <a:stretch/>
          </p:blipFill>
          <p:spPr>
            <a:xfrm>
              <a:off x="8797337" y="-2064939"/>
              <a:ext cx="1855497" cy="2907517"/>
            </a:xfrm>
            <a:prstGeom prst="rect">
              <a:avLst/>
            </a:prstGeom>
          </p:spPr>
        </p:pic>
      </p:grpSp>
      <p:pic>
        <p:nvPicPr>
          <p:cNvPr id="26" name="Picture 25" descr="A picture containing mask, vector graphics&#10;&#10;Description automatically generated">
            <a:extLst>
              <a:ext uri="{FF2B5EF4-FFF2-40B4-BE49-F238E27FC236}">
                <a16:creationId xmlns:a16="http://schemas.microsoft.com/office/drawing/2014/main" id="{CA35F287-78F8-434C-B44C-4B97A752E393}"/>
              </a:ext>
            </a:extLst>
          </p:cNvPr>
          <p:cNvPicPr>
            <a:picLocks noChangeAspect="1"/>
          </p:cNvPicPr>
          <p:nvPr/>
        </p:nvPicPr>
        <p:blipFill rotWithShape="1">
          <a:blip r:embed="rId2">
            <a:extLst>
              <a:ext uri="{28A0092B-C50C-407E-A947-70E740481C1C}">
                <a14:useLocalDpi xmlns:a14="http://schemas.microsoft.com/office/drawing/2010/main" val="0"/>
              </a:ext>
            </a:extLst>
          </a:blip>
          <a:srcRect l="20906" t="27616" r="52153" b="53229"/>
          <a:stretch/>
        </p:blipFill>
        <p:spPr>
          <a:xfrm flipH="1">
            <a:off x="1877488" y="3234173"/>
            <a:ext cx="1688117" cy="1203512"/>
          </a:xfrm>
          <a:prstGeom prst="rect">
            <a:avLst/>
          </a:prstGeom>
        </p:spPr>
      </p:pic>
      <p:pic>
        <p:nvPicPr>
          <p:cNvPr id="31" name="Picture 30" descr="A picture containing mask, vector graphics&#10;&#10;Description automatically generated">
            <a:extLst>
              <a:ext uri="{FF2B5EF4-FFF2-40B4-BE49-F238E27FC236}">
                <a16:creationId xmlns:a16="http://schemas.microsoft.com/office/drawing/2014/main" id="{29B512DC-92ED-4860-8CA6-A990B48C07F1}"/>
              </a:ext>
            </a:extLst>
          </p:cNvPr>
          <p:cNvPicPr>
            <a:picLocks noChangeAspect="1"/>
          </p:cNvPicPr>
          <p:nvPr/>
        </p:nvPicPr>
        <p:blipFill rotWithShape="1">
          <a:blip r:embed="rId2">
            <a:extLst>
              <a:ext uri="{28A0092B-C50C-407E-A947-70E740481C1C}">
                <a14:useLocalDpi xmlns:a14="http://schemas.microsoft.com/office/drawing/2010/main" val="0"/>
              </a:ext>
            </a:extLst>
          </a:blip>
          <a:srcRect l="24915" t="3761" r="57309" b="83117"/>
          <a:stretch/>
        </p:blipFill>
        <p:spPr>
          <a:xfrm rot="20840361">
            <a:off x="7469827" y="3652251"/>
            <a:ext cx="1413831" cy="899938"/>
          </a:xfrm>
          <a:prstGeom prst="rect">
            <a:avLst/>
          </a:prstGeom>
        </p:spPr>
      </p:pic>
      <p:pic>
        <p:nvPicPr>
          <p:cNvPr id="32" name="Picture 31" descr="A picture containing mask, vector graphics&#10;&#10;Description automatically generated">
            <a:extLst>
              <a:ext uri="{FF2B5EF4-FFF2-40B4-BE49-F238E27FC236}">
                <a16:creationId xmlns:a16="http://schemas.microsoft.com/office/drawing/2014/main" id="{8B3A1EF8-7764-480A-BE23-C722F330AE8E}"/>
              </a:ext>
            </a:extLst>
          </p:cNvPr>
          <p:cNvPicPr>
            <a:picLocks noChangeAspect="1"/>
          </p:cNvPicPr>
          <p:nvPr/>
        </p:nvPicPr>
        <p:blipFill rotWithShape="1">
          <a:blip r:embed="rId2">
            <a:extLst>
              <a:ext uri="{28A0092B-C50C-407E-A947-70E740481C1C}">
                <a14:useLocalDpi xmlns:a14="http://schemas.microsoft.com/office/drawing/2010/main" val="0"/>
              </a:ext>
            </a:extLst>
          </a:blip>
          <a:srcRect l="42503" t="4017" r="37306" b="79447"/>
          <a:stretch/>
        </p:blipFill>
        <p:spPr>
          <a:xfrm rot="478296" flipH="1">
            <a:off x="3156405" y="3965151"/>
            <a:ext cx="1421573" cy="1316364"/>
          </a:xfrm>
          <a:prstGeom prst="rect">
            <a:avLst/>
          </a:prstGeom>
        </p:spPr>
      </p:pic>
      <p:pic>
        <p:nvPicPr>
          <p:cNvPr id="33" name="Picture 32" descr="A picture containing mask, vector graphics&#10;&#10;Description automatically generated">
            <a:extLst>
              <a:ext uri="{FF2B5EF4-FFF2-40B4-BE49-F238E27FC236}">
                <a16:creationId xmlns:a16="http://schemas.microsoft.com/office/drawing/2014/main" id="{050D2DC5-AE9B-4300-9530-2F2931E8918C}"/>
              </a:ext>
            </a:extLst>
          </p:cNvPr>
          <p:cNvPicPr>
            <a:picLocks noChangeAspect="1"/>
          </p:cNvPicPr>
          <p:nvPr/>
        </p:nvPicPr>
        <p:blipFill rotWithShape="1">
          <a:blip r:embed="rId2">
            <a:extLst>
              <a:ext uri="{28A0092B-C50C-407E-A947-70E740481C1C}">
                <a14:useLocalDpi xmlns:a14="http://schemas.microsoft.com/office/drawing/2010/main" val="0"/>
              </a:ext>
            </a:extLst>
          </a:blip>
          <a:srcRect l="46907" t="22276" r="34846" b="58569"/>
          <a:stretch/>
        </p:blipFill>
        <p:spPr>
          <a:xfrm rot="20573639" flipH="1">
            <a:off x="8257685" y="2944471"/>
            <a:ext cx="1418092" cy="1313632"/>
          </a:xfrm>
          <a:prstGeom prst="rect">
            <a:avLst/>
          </a:prstGeom>
        </p:spPr>
      </p:pic>
      <p:pic>
        <p:nvPicPr>
          <p:cNvPr id="28" name="Picture 27" descr="A picture containing mask, vector graphics&#10;&#10;Description automatically generated">
            <a:extLst>
              <a:ext uri="{FF2B5EF4-FFF2-40B4-BE49-F238E27FC236}">
                <a16:creationId xmlns:a16="http://schemas.microsoft.com/office/drawing/2014/main" id="{3056CC62-C199-4BF4-A07D-C989691151BA}"/>
              </a:ext>
            </a:extLst>
          </p:cNvPr>
          <p:cNvPicPr>
            <a:picLocks noChangeAspect="1"/>
          </p:cNvPicPr>
          <p:nvPr/>
        </p:nvPicPr>
        <p:blipFill rotWithShape="1">
          <a:blip r:embed="rId2">
            <a:extLst>
              <a:ext uri="{28A0092B-C50C-407E-A947-70E740481C1C}">
                <a14:useLocalDpi xmlns:a14="http://schemas.microsoft.com/office/drawing/2010/main" val="0"/>
              </a:ext>
            </a:extLst>
          </a:blip>
          <a:srcRect l="69651" t="58628" r="11595" b="27160"/>
          <a:stretch/>
        </p:blipFill>
        <p:spPr>
          <a:xfrm>
            <a:off x="7234392" y="4068769"/>
            <a:ext cx="1471457" cy="1115241"/>
          </a:xfrm>
          <a:prstGeom prst="rect">
            <a:avLst/>
          </a:prstGeom>
        </p:spPr>
      </p:pic>
      <p:sp>
        <p:nvSpPr>
          <p:cNvPr id="24" name="Action Button: Go Forward or Next 23">
            <a:hlinkClick r:id="" action="ppaction://hlinkshowjump?jump=nextslide" highlightClick="1"/>
            <a:extLst>
              <a:ext uri="{FF2B5EF4-FFF2-40B4-BE49-F238E27FC236}">
                <a16:creationId xmlns:a16="http://schemas.microsoft.com/office/drawing/2014/main" id="{F9998229-36D7-4CA0-BFE3-5AD55E25E70A}"/>
              </a:ext>
            </a:extLst>
          </p:cNvPr>
          <p:cNvSpPr/>
          <p:nvPr/>
        </p:nvSpPr>
        <p:spPr>
          <a:xfrm>
            <a:off x="622301" y="71830"/>
            <a:ext cx="215899" cy="289379"/>
          </a:xfrm>
          <a:prstGeom prst="actionButtonForwardNex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
        <p:nvSpPr>
          <p:cNvPr id="25" name="Action Button: Go Back or Previous 24">
            <a:hlinkClick r:id="" action="ppaction://hlinkshowjump?jump=previousslide" highlightClick="1"/>
            <a:extLst>
              <a:ext uri="{FF2B5EF4-FFF2-40B4-BE49-F238E27FC236}">
                <a16:creationId xmlns:a16="http://schemas.microsoft.com/office/drawing/2014/main" id="{A4AA46C9-C404-42A0-93B0-821915639AD6}"/>
              </a:ext>
            </a:extLst>
          </p:cNvPr>
          <p:cNvSpPr/>
          <p:nvPr/>
        </p:nvSpPr>
        <p:spPr>
          <a:xfrm>
            <a:off x="369662" y="71831"/>
            <a:ext cx="215899" cy="289379"/>
          </a:xfrm>
          <a:prstGeom prst="actionButtonBackPrevious">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
        <p:nvSpPr>
          <p:cNvPr id="27" name="Action Button: Go Home 26">
            <a:hlinkClick r:id="rId5" action="ppaction://hlinksldjump" highlightClick="1"/>
            <a:extLst>
              <a:ext uri="{FF2B5EF4-FFF2-40B4-BE49-F238E27FC236}">
                <a16:creationId xmlns:a16="http://schemas.microsoft.com/office/drawing/2014/main" id="{E50169AD-4BEA-4ACF-8B02-870EB873B7AA}"/>
              </a:ext>
            </a:extLst>
          </p:cNvPr>
          <p:cNvSpPr/>
          <p:nvPr/>
        </p:nvSpPr>
        <p:spPr>
          <a:xfrm>
            <a:off x="43543" y="71831"/>
            <a:ext cx="289379" cy="289379"/>
          </a:xfrm>
          <a:prstGeom prst="actionButtonHom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graphicFrame>
        <p:nvGraphicFramePr>
          <p:cNvPr id="7" name="Diagram 6">
            <a:extLst>
              <a:ext uri="{FF2B5EF4-FFF2-40B4-BE49-F238E27FC236}">
                <a16:creationId xmlns:a16="http://schemas.microsoft.com/office/drawing/2014/main" id="{75CA956D-487E-B9E3-0963-B7BC9781656C}"/>
              </a:ext>
            </a:extLst>
          </p:cNvPr>
          <p:cNvGraphicFramePr/>
          <p:nvPr>
            <p:extLst>
              <p:ext uri="{D42A27DB-BD31-4B8C-83A1-F6EECF244321}">
                <p14:modId xmlns:p14="http://schemas.microsoft.com/office/powerpoint/2010/main" val="1941066783"/>
              </p:ext>
            </p:extLst>
          </p:nvPr>
        </p:nvGraphicFramePr>
        <p:xfrm>
          <a:off x="297023" y="5985164"/>
          <a:ext cx="11597951" cy="80100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8691393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C4452-B038-453D-B408-CBAF66907824}"/>
              </a:ext>
            </a:extLst>
          </p:cNvPr>
          <p:cNvSpPr>
            <a:spLocks noGrp="1"/>
          </p:cNvSpPr>
          <p:nvPr>
            <p:ph type="title"/>
          </p:nvPr>
        </p:nvSpPr>
        <p:spPr>
          <a:xfrm>
            <a:off x="838200" y="243421"/>
            <a:ext cx="10515600" cy="1325563"/>
          </a:xfrm>
        </p:spPr>
        <p:txBody>
          <a:bodyPr>
            <a:normAutofit/>
          </a:bodyPr>
          <a:lstStyle/>
          <a:p>
            <a:pPr algn="ctr"/>
            <a:r>
              <a:rPr lang="en-NZ" b="1" dirty="0"/>
              <a:t>Second Reading</a:t>
            </a:r>
          </a:p>
        </p:txBody>
      </p:sp>
      <p:sp>
        <p:nvSpPr>
          <p:cNvPr id="3" name="Content Placeholder 2">
            <a:extLst>
              <a:ext uri="{FF2B5EF4-FFF2-40B4-BE49-F238E27FC236}">
                <a16:creationId xmlns:a16="http://schemas.microsoft.com/office/drawing/2014/main" id="{9CD9229A-B799-4A7B-A65A-EC6863A98068}"/>
              </a:ext>
            </a:extLst>
          </p:cNvPr>
          <p:cNvSpPr>
            <a:spLocks noGrp="1"/>
          </p:cNvSpPr>
          <p:nvPr>
            <p:ph idx="1"/>
          </p:nvPr>
        </p:nvSpPr>
        <p:spPr>
          <a:xfrm>
            <a:off x="1061545" y="2007476"/>
            <a:ext cx="10110952" cy="4123903"/>
          </a:xfrm>
        </p:spPr>
        <p:txBody>
          <a:bodyPr>
            <a:normAutofit/>
          </a:bodyPr>
          <a:lstStyle/>
          <a:p>
            <a:pPr marL="0" indent="0">
              <a:buNone/>
            </a:pPr>
            <a:r>
              <a:rPr lang="en-NZ" sz="2000" dirty="0"/>
              <a:t>Time to cast your votes! Remember, a bill needs more than half the votes to move to the next stage. </a:t>
            </a:r>
          </a:p>
          <a:p>
            <a:pPr marL="0" indent="0">
              <a:buNone/>
            </a:pPr>
            <a:endParaRPr lang="en-NZ" sz="2400" dirty="0"/>
          </a:p>
          <a:p>
            <a:pPr marL="0" indent="0">
              <a:buNone/>
            </a:pPr>
            <a:endParaRPr lang="en-NZ" sz="2400" dirty="0"/>
          </a:p>
        </p:txBody>
      </p:sp>
      <p:grpSp>
        <p:nvGrpSpPr>
          <p:cNvPr id="9" name="Group 8">
            <a:extLst>
              <a:ext uri="{FF2B5EF4-FFF2-40B4-BE49-F238E27FC236}">
                <a16:creationId xmlns:a16="http://schemas.microsoft.com/office/drawing/2014/main" id="{5C7A4643-6DEB-40CD-B175-B6BA9CD7637B}"/>
              </a:ext>
            </a:extLst>
          </p:cNvPr>
          <p:cNvGrpSpPr/>
          <p:nvPr/>
        </p:nvGrpSpPr>
        <p:grpSpPr>
          <a:xfrm>
            <a:off x="2667001" y="1336158"/>
            <a:ext cx="6857998" cy="240677"/>
            <a:chOff x="0" y="3045618"/>
            <a:chExt cx="9334500" cy="723900"/>
          </a:xfrm>
        </p:grpSpPr>
        <p:sp>
          <p:nvSpPr>
            <p:cNvPr id="10" name="Rectangle 9">
              <a:extLst>
                <a:ext uri="{FF2B5EF4-FFF2-40B4-BE49-F238E27FC236}">
                  <a16:creationId xmlns:a16="http://schemas.microsoft.com/office/drawing/2014/main" id="{4D19524D-7207-469B-A98C-987460BEA728}"/>
                </a:ext>
              </a:extLst>
            </p:cNvPr>
            <p:cNvSpPr/>
            <p:nvPr/>
          </p:nvSpPr>
          <p:spPr>
            <a:xfrm>
              <a:off x="4667250" y="3045618"/>
              <a:ext cx="2333625" cy="723900"/>
            </a:xfrm>
            <a:prstGeom prst="rect">
              <a:avLst/>
            </a:prstGeom>
            <a:solidFill>
              <a:srgbClr val="F5B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F078C333-A8C1-4083-9C97-E11E7FB7EF81}"/>
                </a:ext>
              </a:extLst>
            </p:cNvPr>
            <p:cNvSpPr/>
            <p:nvPr/>
          </p:nvSpPr>
          <p:spPr>
            <a:xfrm>
              <a:off x="0" y="3045618"/>
              <a:ext cx="2333625" cy="723900"/>
            </a:xfrm>
            <a:prstGeom prst="rect">
              <a:avLst/>
            </a:prstGeom>
            <a:solidFill>
              <a:srgbClr val="1BC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id="{CA487540-EE8F-4F0C-BFF9-AF0AB5071C81}"/>
                </a:ext>
              </a:extLst>
            </p:cNvPr>
            <p:cNvSpPr/>
            <p:nvPr/>
          </p:nvSpPr>
          <p:spPr>
            <a:xfrm>
              <a:off x="7000875" y="3045618"/>
              <a:ext cx="2333625" cy="723900"/>
            </a:xfrm>
            <a:prstGeom prst="rect">
              <a:avLst/>
            </a:prstGeom>
            <a:solidFill>
              <a:srgbClr val="D15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a:extLst>
                <a:ext uri="{FF2B5EF4-FFF2-40B4-BE49-F238E27FC236}">
                  <a16:creationId xmlns:a16="http://schemas.microsoft.com/office/drawing/2014/main" id="{32D08724-5703-4618-97F2-1369F5466235}"/>
                </a:ext>
              </a:extLst>
            </p:cNvPr>
            <p:cNvSpPr/>
            <p:nvPr/>
          </p:nvSpPr>
          <p:spPr>
            <a:xfrm>
              <a:off x="2333625" y="3045618"/>
              <a:ext cx="2333625" cy="723900"/>
            </a:xfrm>
            <a:prstGeom prst="rect">
              <a:avLst/>
            </a:prstGeom>
            <a:solidFill>
              <a:srgbClr val="2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4" name="Rectangle: Rounded Corners 13">
            <a:hlinkClick r:id="rId2" action="ppaction://hlinksldjump"/>
            <a:extLst>
              <a:ext uri="{FF2B5EF4-FFF2-40B4-BE49-F238E27FC236}">
                <a16:creationId xmlns:a16="http://schemas.microsoft.com/office/drawing/2014/main" id="{454F7B42-6EBF-45E3-8B0A-A4885EB7001A}"/>
              </a:ext>
            </a:extLst>
          </p:cNvPr>
          <p:cNvSpPr/>
          <p:nvPr/>
        </p:nvSpPr>
        <p:spPr>
          <a:xfrm>
            <a:off x="2774791" y="3676108"/>
            <a:ext cx="3161553" cy="1360733"/>
          </a:xfrm>
          <a:prstGeom prst="roundRect">
            <a:avLst/>
          </a:prstGeom>
          <a:solidFill>
            <a:srgbClr val="2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800" b="1" dirty="0"/>
              <a:t>Majority in favour</a:t>
            </a:r>
          </a:p>
        </p:txBody>
      </p:sp>
      <p:sp>
        <p:nvSpPr>
          <p:cNvPr id="15" name="Rectangle: Rounded Corners 14">
            <a:hlinkClick r:id="rId3" action="ppaction://hlinksldjump"/>
            <a:extLst>
              <a:ext uri="{FF2B5EF4-FFF2-40B4-BE49-F238E27FC236}">
                <a16:creationId xmlns:a16="http://schemas.microsoft.com/office/drawing/2014/main" id="{0B1234EE-E118-491E-897D-278B418754B2}"/>
              </a:ext>
            </a:extLst>
          </p:cNvPr>
          <p:cNvSpPr/>
          <p:nvPr/>
        </p:nvSpPr>
        <p:spPr>
          <a:xfrm>
            <a:off x="6102189" y="3676108"/>
            <a:ext cx="3161553" cy="1360733"/>
          </a:xfrm>
          <a:prstGeom prst="roundRect">
            <a:avLst/>
          </a:prstGeom>
          <a:solidFill>
            <a:srgbClr val="2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800" b="1" dirty="0"/>
              <a:t>Majority against</a:t>
            </a:r>
          </a:p>
        </p:txBody>
      </p:sp>
      <p:sp>
        <p:nvSpPr>
          <p:cNvPr id="16" name="Action Button: Go Forward or Next 15">
            <a:hlinkClick r:id="" action="ppaction://hlinkshowjump?jump=nextslide" highlightClick="1"/>
            <a:extLst>
              <a:ext uri="{FF2B5EF4-FFF2-40B4-BE49-F238E27FC236}">
                <a16:creationId xmlns:a16="http://schemas.microsoft.com/office/drawing/2014/main" id="{EB51187B-97F9-4086-870A-125AE18ECB97}"/>
              </a:ext>
            </a:extLst>
          </p:cNvPr>
          <p:cNvSpPr/>
          <p:nvPr/>
        </p:nvSpPr>
        <p:spPr>
          <a:xfrm>
            <a:off x="622301" y="71830"/>
            <a:ext cx="215899" cy="289379"/>
          </a:xfrm>
          <a:prstGeom prst="actionButtonForwardNex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
        <p:nvSpPr>
          <p:cNvPr id="18" name="Action Button: Go Back or Previous 17">
            <a:hlinkClick r:id="" action="ppaction://hlinkshowjump?jump=previousslide" highlightClick="1"/>
            <a:extLst>
              <a:ext uri="{FF2B5EF4-FFF2-40B4-BE49-F238E27FC236}">
                <a16:creationId xmlns:a16="http://schemas.microsoft.com/office/drawing/2014/main" id="{62D0EE60-1DF8-416B-B34A-CB0FC1B1E8C2}"/>
              </a:ext>
            </a:extLst>
          </p:cNvPr>
          <p:cNvSpPr/>
          <p:nvPr/>
        </p:nvSpPr>
        <p:spPr>
          <a:xfrm>
            <a:off x="369662" y="71831"/>
            <a:ext cx="215899" cy="289379"/>
          </a:xfrm>
          <a:prstGeom prst="actionButtonBackPrevious">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
        <p:nvSpPr>
          <p:cNvPr id="19" name="Action Button: Go Home 18">
            <a:hlinkClick r:id="rId4" action="ppaction://hlinksldjump" highlightClick="1"/>
            <a:extLst>
              <a:ext uri="{FF2B5EF4-FFF2-40B4-BE49-F238E27FC236}">
                <a16:creationId xmlns:a16="http://schemas.microsoft.com/office/drawing/2014/main" id="{17321A0F-3E9D-4875-A645-1E7790EE0B4E}"/>
              </a:ext>
            </a:extLst>
          </p:cNvPr>
          <p:cNvSpPr/>
          <p:nvPr/>
        </p:nvSpPr>
        <p:spPr>
          <a:xfrm>
            <a:off x="43543" y="71831"/>
            <a:ext cx="289379" cy="289379"/>
          </a:xfrm>
          <a:prstGeom prst="actionButtonHom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graphicFrame>
        <p:nvGraphicFramePr>
          <p:cNvPr id="5" name="Diagram 4">
            <a:extLst>
              <a:ext uri="{FF2B5EF4-FFF2-40B4-BE49-F238E27FC236}">
                <a16:creationId xmlns:a16="http://schemas.microsoft.com/office/drawing/2014/main" id="{4B21E02E-96E0-E610-0F5D-EBF21860C554}"/>
              </a:ext>
            </a:extLst>
          </p:cNvPr>
          <p:cNvGraphicFramePr/>
          <p:nvPr>
            <p:extLst>
              <p:ext uri="{D42A27DB-BD31-4B8C-83A1-F6EECF244321}">
                <p14:modId xmlns:p14="http://schemas.microsoft.com/office/powerpoint/2010/main" val="752673346"/>
              </p:ext>
            </p:extLst>
          </p:nvPr>
        </p:nvGraphicFramePr>
        <p:xfrm>
          <a:off x="297023" y="5985164"/>
          <a:ext cx="11597951" cy="8010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00264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C4452-B038-453D-B408-CBAF66907824}"/>
              </a:ext>
            </a:extLst>
          </p:cNvPr>
          <p:cNvSpPr>
            <a:spLocks noGrp="1"/>
          </p:cNvSpPr>
          <p:nvPr>
            <p:ph type="title"/>
          </p:nvPr>
        </p:nvSpPr>
        <p:spPr>
          <a:xfrm>
            <a:off x="838200" y="243421"/>
            <a:ext cx="10515600" cy="1325563"/>
          </a:xfrm>
        </p:spPr>
        <p:txBody>
          <a:bodyPr>
            <a:normAutofit/>
          </a:bodyPr>
          <a:lstStyle/>
          <a:p>
            <a:pPr algn="ctr"/>
            <a:r>
              <a:rPr lang="en-NZ" b="1" dirty="0"/>
              <a:t>Committee of the whole House</a:t>
            </a:r>
          </a:p>
        </p:txBody>
      </p:sp>
      <p:sp>
        <p:nvSpPr>
          <p:cNvPr id="3" name="Content Placeholder 2">
            <a:extLst>
              <a:ext uri="{FF2B5EF4-FFF2-40B4-BE49-F238E27FC236}">
                <a16:creationId xmlns:a16="http://schemas.microsoft.com/office/drawing/2014/main" id="{9CD9229A-B799-4A7B-A65A-EC6863A98068}"/>
              </a:ext>
            </a:extLst>
          </p:cNvPr>
          <p:cNvSpPr>
            <a:spLocks noGrp="1"/>
          </p:cNvSpPr>
          <p:nvPr>
            <p:ph idx="1"/>
          </p:nvPr>
        </p:nvSpPr>
        <p:spPr>
          <a:xfrm>
            <a:off x="1051035" y="1996966"/>
            <a:ext cx="10089932" cy="4134413"/>
          </a:xfrm>
        </p:spPr>
        <p:txBody>
          <a:bodyPr>
            <a:normAutofit/>
          </a:bodyPr>
          <a:lstStyle/>
          <a:p>
            <a:pPr marL="0" indent="0">
              <a:buNone/>
            </a:pPr>
            <a:r>
              <a:rPr lang="en-NZ" sz="2000" dirty="0"/>
              <a:t>Committee of the whole House is a chance for MPs to examine the bill in detail, and propose changes or amendments. Speeches are shorter, but members get to speak more than once. There’s no time limit on these debates, and they could take several </a:t>
            </a:r>
            <a:r>
              <a:rPr lang="en-NZ" sz="2000" dirty="0">
                <a:hlinkClick r:id="rId2" action="ppaction://hlinksldjump" tooltip="A day when MPs (Members of Parliament) meet in the Debating Chamber. They are typically 2pm-10pm on Tuesdays and Wednesdays, and 2pm-5pm on Fridays. "/>
              </a:rPr>
              <a:t>sitting days</a:t>
            </a:r>
            <a:r>
              <a:rPr lang="en-NZ" sz="2000" dirty="0"/>
              <a:t>. </a:t>
            </a:r>
          </a:p>
          <a:p>
            <a:pPr marL="0" indent="0">
              <a:buNone/>
            </a:pPr>
            <a:endParaRPr lang="en-NZ" sz="2000" dirty="0"/>
          </a:p>
          <a:p>
            <a:pPr marL="0" indent="0">
              <a:buNone/>
            </a:pPr>
            <a:r>
              <a:rPr lang="en-NZ" sz="2000" dirty="0"/>
              <a:t>Once the final form of the bill is agreed it’s reprinted with its changes. The bill is then ready for the third reading. </a:t>
            </a:r>
          </a:p>
        </p:txBody>
      </p:sp>
      <p:grpSp>
        <p:nvGrpSpPr>
          <p:cNvPr id="9" name="Group 8">
            <a:extLst>
              <a:ext uri="{FF2B5EF4-FFF2-40B4-BE49-F238E27FC236}">
                <a16:creationId xmlns:a16="http://schemas.microsoft.com/office/drawing/2014/main" id="{5C7A4643-6DEB-40CD-B175-B6BA9CD7637B}"/>
              </a:ext>
            </a:extLst>
          </p:cNvPr>
          <p:cNvGrpSpPr/>
          <p:nvPr/>
        </p:nvGrpSpPr>
        <p:grpSpPr>
          <a:xfrm>
            <a:off x="1335314" y="1336159"/>
            <a:ext cx="9521371" cy="232825"/>
            <a:chOff x="0" y="3045618"/>
            <a:chExt cx="9334500" cy="723900"/>
          </a:xfrm>
        </p:grpSpPr>
        <p:sp>
          <p:nvSpPr>
            <p:cNvPr id="10" name="Rectangle 9">
              <a:extLst>
                <a:ext uri="{FF2B5EF4-FFF2-40B4-BE49-F238E27FC236}">
                  <a16:creationId xmlns:a16="http://schemas.microsoft.com/office/drawing/2014/main" id="{4D19524D-7207-469B-A98C-987460BEA728}"/>
                </a:ext>
              </a:extLst>
            </p:cNvPr>
            <p:cNvSpPr/>
            <p:nvPr/>
          </p:nvSpPr>
          <p:spPr>
            <a:xfrm>
              <a:off x="4667250" y="3045618"/>
              <a:ext cx="2333625" cy="723900"/>
            </a:xfrm>
            <a:prstGeom prst="rect">
              <a:avLst/>
            </a:prstGeom>
            <a:solidFill>
              <a:srgbClr val="F5B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F078C333-A8C1-4083-9C97-E11E7FB7EF81}"/>
                </a:ext>
              </a:extLst>
            </p:cNvPr>
            <p:cNvSpPr/>
            <p:nvPr/>
          </p:nvSpPr>
          <p:spPr>
            <a:xfrm>
              <a:off x="0" y="3045618"/>
              <a:ext cx="2333625" cy="723900"/>
            </a:xfrm>
            <a:prstGeom prst="rect">
              <a:avLst/>
            </a:prstGeom>
            <a:solidFill>
              <a:srgbClr val="1BC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id="{CA487540-EE8F-4F0C-BFF9-AF0AB5071C81}"/>
                </a:ext>
              </a:extLst>
            </p:cNvPr>
            <p:cNvSpPr/>
            <p:nvPr/>
          </p:nvSpPr>
          <p:spPr>
            <a:xfrm>
              <a:off x="7000875" y="3045618"/>
              <a:ext cx="2333625" cy="723900"/>
            </a:xfrm>
            <a:prstGeom prst="rect">
              <a:avLst/>
            </a:prstGeom>
            <a:solidFill>
              <a:srgbClr val="D15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a:extLst>
                <a:ext uri="{FF2B5EF4-FFF2-40B4-BE49-F238E27FC236}">
                  <a16:creationId xmlns:a16="http://schemas.microsoft.com/office/drawing/2014/main" id="{32D08724-5703-4618-97F2-1369F5466235}"/>
                </a:ext>
              </a:extLst>
            </p:cNvPr>
            <p:cNvSpPr/>
            <p:nvPr/>
          </p:nvSpPr>
          <p:spPr>
            <a:xfrm>
              <a:off x="2333625" y="3045618"/>
              <a:ext cx="2333625" cy="723900"/>
            </a:xfrm>
            <a:prstGeom prst="rect">
              <a:avLst/>
            </a:prstGeom>
            <a:solidFill>
              <a:srgbClr val="2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4" name="Action Button: Go Forward or Next 13">
            <a:hlinkClick r:id="" action="ppaction://hlinkshowjump?jump=nextslide" highlightClick="1"/>
            <a:extLst>
              <a:ext uri="{FF2B5EF4-FFF2-40B4-BE49-F238E27FC236}">
                <a16:creationId xmlns:a16="http://schemas.microsoft.com/office/drawing/2014/main" id="{CAEB6FE6-E2CF-47AB-BD70-757AEE917D08}"/>
              </a:ext>
            </a:extLst>
          </p:cNvPr>
          <p:cNvSpPr/>
          <p:nvPr/>
        </p:nvSpPr>
        <p:spPr>
          <a:xfrm>
            <a:off x="622301" y="71830"/>
            <a:ext cx="215899" cy="289379"/>
          </a:xfrm>
          <a:prstGeom prst="actionButtonForwardNex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
        <p:nvSpPr>
          <p:cNvPr id="15" name="Action Button: Go Back or Previous 14">
            <a:hlinkClick r:id="" action="ppaction://hlinkshowjump?jump=previousslide" highlightClick="1"/>
            <a:extLst>
              <a:ext uri="{FF2B5EF4-FFF2-40B4-BE49-F238E27FC236}">
                <a16:creationId xmlns:a16="http://schemas.microsoft.com/office/drawing/2014/main" id="{58DFF2C9-8CEA-4CAA-BD7B-79CF9329DA07}"/>
              </a:ext>
            </a:extLst>
          </p:cNvPr>
          <p:cNvSpPr/>
          <p:nvPr/>
        </p:nvSpPr>
        <p:spPr>
          <a:xfrm>
            <a:off x="369662" y="71831"/>
            <a:ext cx="215899" cy="289379"/>
          </a:xfrm>
          <a:prstGeom prst="actionButtonBackPrevious">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
        <p:nvSpPr>
          <p:cNvPr id="16" name="Action Button: Go Home 15">
            <a:hlinkClick r:id="rId3" action="ppaction://hlinksldjump" highlightClick="1"/>
            <a:extLst>
              <a:ext uri="{FF2B5EF4-FFF2-40B4-BE49-F238E27FC236}">
                <a16:creationId xmlns:a16="http://schemas.microsoft.com/office/drawing/2014/main" id="{CA5D1024-73D7-492E-A584-C369B99C54B6}"/>
              </a:ext>
            </a:extLst>
          </p:cNvPr>
          <p:cNvSpPr/>
          <p:nvPr/>
        </p:nvSpPr>
        <p:spPr>
          <a:xfrm>
            <a:off x="43543" y="71831"/>
            <a:ext cx="289379" cy="289379"/>
          </a:xfrm>
          <a:prstGeom prst="actionButtonHom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graphicFrame>
        <p:nvGraphicFramePr>
          <p:cNvPr id="5" name="Diagram 4">
            <a:extLst>
              <a:ext uri="{FF2B5EF4-FFF2-40B4-BE49-F238E27FC236}">
                <a16:creationId xmlns:a16="http://schemas.microsoft.com/office/drawing/2014/main" id="{7693BBA6-661F-133E-C393-90B1D087A420}"/>
              </a:ext>
            </a:extLst>
          </p:cNvPr>
          <p:cNvGraphicFramePr/>
          <p:nvPr>
            <p:extLst>
              <p:ext uri="{D42A27DB-BD31-4B8C-83A1-F6EECF244321}">
                <p14:modId xmlns:p14="http://schemas.microsoft.com/office/powerpoint/2010/main" val="3373520748"/>
              </p:ext>
            </p:extLst>
          </p:nvPr>
        </p:nvGraphicFramePr>
        <p:xfrm>
          <a:off x="297023" y="5985164"/>
          <a:ext cx="11597951" cy="8010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73361202"/>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28" descr="A picture containing mask, vector graphics&#10;&#10;Description automatically generated">
            <a:extLst>
              <a:ext uri="{FF2B5EF4-FFF2-40B4-BE49-F238E27FC236}">
                <a16:creationId xmlns:a16="http://schemas.microsoft.com/office/drawing/2014/main" id="{8A6A8625-DF15-458B-BFFD-4394D525F28D}"/>
              </a:ext>
            </a:extLst>
          </p:cNvPr>
          <p:cNvPicPr>
            <a:picLocks noChangeAspect="1"/>
          </p:cNvPicPr>
          <p:nvPr/>
        </p:nvPicPr>
        <p:blipFill rotWithShape="1">
          <a:blip r:embed="rId2">
            <a:extLst>
              <a:ext uri="{28A0092B-C50C-407E-A947-70E740481C1C}">
                <a14:useLocalDpi xmlns:a14="http://schemas.microsoft.com/office/drawing/2010/main" val="0"/>
              </a:ext>
            </a:extLst>
          </a:blip>
          <a:srcRect l="2641" t="17168" r="78860" b="65459"/>
          <a:stretch/>
        </p:blipFill>
        <p:spPr>
          <a:xfrm rot="306433">
            <a:off x="2737026" y="3404857"/>
            <a:ext cx="1204902" cy="1117401"/>
          </a:xfrm>
          <a:prstGeom prst="rect">
            <a:avLst/>
          </a:prstGeom>
        </p:spPr>
      </p:pic>
      <p:sp>
        <p:nvSpPr>
          <p:cNvPr id="2" name="Title 1">
            <a:extLst>
              <a:ext uri="{FF2B5EF4-FFF2-40B4-BE49-F238E27FC236}">
                <a16:creationId xmlns:a16="http://schemas.microsoft.com/office/drawing/2014/main" id="{FE4C4452-B038-453D-B408-CBAF66907824}"/>
              </a:ext>
            </a:extLst>
          </p:cNvPr>
          <p:cNvSpPr>
            <a:spLocks noGrp="1"/>
          </p:cNvSpPr>
          <p:nvPr>
            <p:ph type="title"/>
          </p:nvPr>
        </p:nvSpPr>
        <p:spPr>
          <a:xfrm>
            <a:off x="838200" y="243421"/>
            <a:ext cx="10515600" cy="1325563"/>
          </a:xfrm>
        </p:spPr>
        <p:txBody>
          <a:bodyPr>
            <a:normAutofit/>
          </a:bodyPr>
          <a:lstStyle/>
          <a:p>
            <a:pPr algn="ctr"/>
            <a:r>
              <a:rPr lang="en-NZ" b="1" dirty="0"/>
              <a:t>Third Reading</a:t>
            </a:r>
          </a:p>
        </p:txBody>
      </p:sp>
      <p:grpSp>
        <p:nvGrpSpPr>
          <p:cNvPr id="9" name="Group 8">
            <a:extLst>
              <a:ext uri="{FF2B5EF4-FFF2-40B4-BE49-F238E27FC236}">
                <a16:creationId xmlns:a16="http://schemas.microsoft.com/office/drawing/2014/main" id="{5C7A4643-6DEB-40CD-B175-B6BA9CD7637B}"/>
              </a:ext>
            </a:extLst>
          </p:cNvPr>
          <p:cNvGrpSpPr/>
          <p:nvPr/>
        </p:nvGrpSpPr>
        <p:grpSpPr>
          <a:xfrm>
            <a:off x="2667001" y="1336158"/>
            <a:ext cx="6857998" cy="240677"/>
            <a:chOff x="0" y="3045618"/>
            <a:chExt cx="9334500" cy="723900"/>
          </a:xfrm>
        </p:grpSpPr>
        <p:sp>
          <p:nvSpPr>
            <p:cNvPr id="10" name="Rectangle 9">
              <a:extLst>
                <a:ext uri="{FF2B5EF4-FFF2-40B4-BE49-F238E27FC236}">
                  <a16:creationId xmlns:a16="http://schemas.microsoft.com/office/drawing/2014/main" id="{4D19524D-7207-469B-A98C-987460BEA728}"/>
                </a:ext>
              </a:extLst>
            </p:cNvPr>
            <p:cNvSpPr/>
            <p:nvPr/>
          </p:nvSpPr>
          <p:spPr>
            <a:xfrm>
              <a:off x="4667250" y="3045618"/>
              <a:ext cx="2333625" cy="723900"/>
            </a:xfrm>
            <a:prstGeom prst="rect">
              <a:avLst/>
            </a:prstGeom>
            <a:solidFill>
              <a:srgbClr val="F5B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F078C333-A8C1-4083-9C97-E11E7FB7EF81}"/>
                </a:ext>
              </a:extLst>
            </p:cNvPr>
            <p:cNvSpPr/>
            <p:nvPr/>
          </p:nvSpPr>
          <p:spPr>
            <a:xfrm>
              <a:off x="0" y="3045618"/>
              <a:ext cx="2333625" cy="723900"/>
            </a:xfrm>
            <a:prstGeom prst="rect">
              <a:avLst/>
            </a:prstGeom>
            <a:solidFill>
              <a:srgbClr val="1BC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id="{CA487540-EE8F-4F0C-BFF9-AF0AB5071C81}"/>
                </a:ext>
              </a:extLst>
            </p:cNvPr>
            <p:cNvSpPr/>
            <p:nvPr/>
          </p:nvSpPr>
          <p:spPr>
            <a:xfrm>
              <a:off x="7000875" y="3045618"/>
              <a:ext cx="2333625" cy="723900"/>
            </a:xfrm>
            <a:prstGeom prst="rect">
              <a:avLst/>
            </a:prstGeom>
            <a:solidFill>
              <a:srgbClr val="D15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a:extLst>
                <a:ext uri="{FF2B5EF4-FFF2-40B4-BE49-F238E27FC236}">
                  <a16:creationId xmlns:a16="http://schemas.microsoft.com/office/drawing/2014/main" id="{32D08724-5703-4618-97F2-1369F5466235}"/>
                </a:ext>
              </a:extLst>
            </p:cNvPr>
            <p:cNvSpPr/>
            <p:nvPr/>
          </p:nvSpPr>
          <p:spPr>
            <a:xfrm>
              <a:off x="2333625" y="3045618"/>
              <a:ext cx="2333625" cy="723900"/>
            </a:xfrm>
            <a:prstGeom prst="rect">
              <a:avLst/>
            </a:prstGeom>
            <a:solidFill>
              <a:srgbClr val="2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34" name="Group 33">
            <a:extLst>
              <a:ext uri="{FF2B5EF4-FFF2-40B4-BE49-F238E27FC236}">
                <a16:creationId xmlns:a16="http://schemas.microsoft.com/office/drawing/2014/main" id="{C07A5C82-5D7E-4DA4-9CAD-DA9FCC3C9E22}"/>
              </a:ext>
            </a:extLst>
          </p:cNvPr>
          <p:cNvGrpSpPr/>
          <p:nvPr/>
        </p:nvGrpSpPr>
        <p:grpSpPr>
          <a:xfrm>
            <a:off x="987110" y="3631794"/>
            <a:ext cx="2680881" cy="2774849"/>
            <a:chOff x="1017590" y="3227934"/>
            <a:chExt cx="2680881" cy="2774849"/>
          </a:xfrm>
        </p:grpSpPr>
        <p:pic>
          <p:nvPicPr>
            <p:cNvPr id="5" name="Picture 4">
              <a:extLst>
                <a:ext uri="{FF2B5EF4-FFF2-40B4-BE49-F238E27FC236}">
                  <a16:creationId xmlns:a16="http://schemas.microsoft.com/office/drawing/2014/main" id="{EC34A74E-6CAE-402B-B094-75F1EC91309C}"/>
                </a:ext>
              </a:extLst>
            </p:cNvPr>
            <p:cNvPicPr>
              <a:picLocks noChangeAspect="1"/>
            </p:cNvPicPr>
            <p:nvPr/>
          </p:nvPicPr>
          <p:blipFill rotWithShape="1">
            <a:blip r:embed="rId3">
              <a:extLst>
                <a:ext uri="{28A0092B-C50C-407E-A947-70E740481C1C}">
                  <a14:useLocalDpi xmlns:a14="http://schemas.microsoft.com/office/drawing/2010/main" val="0"/>
                </a:ext>
              </a:extLst>
            </a:blip>
            <a:srcRect l="5841" r="69911" b="54108"/>
            <a:stretch/>
          </p:blipFill>
          <p:spPr>
            <a:xfrm>
              <a:off x="1755985" y="3227934"/>
              <a:ext cx="1048069" cy="1983552"/>
            </a:xfrm>
            <a:prstGeom prst="rect">
              <a:avLst/>
            </a:prstGeom>
          </p:spPr>
        </p:pic>
        <p:pic>
          <p:nvPicPr>
            <p:cNvPr id="16" name="Picture 15">
              <a:extLst>
                <a:ext uri="{FF2B5EF4-FFF2-40B4-BE49-F238E27FC236}">
                  <a16:creationId xmlns:a16="http://schemas.microsoft.com/office/drawing/2014/main" id="{98F08E54-BA40-4A51-BDE3-D273B0B8E8FB}"/>
                </a:ext>
              </a:extLst>
            </p:cNvPr>
            <p:cNvPicPr>
              <a:picLocks noChangeAspect="1"/>
            </p:cNvPicPr>
            <p:nvPr/>
          </p:nvPicPr>
          <p:blipFill rotWithShape="1">
            <a:blip r:embed="rId3">
              <a:extLst>
                <a:ext uri="{28A0092B-C50C-407E-A947-70E740481C1C}">
                  <a14:useLocalDpi xmlns:a14="http://schemas.microsoft.com/office/drawing/2010/main" val="0"/>
                </a:ext>
              </a:extLst>
            </a:blip>
            <a:srcRect l="34830" r="37002" b="49722"/>
            <a:stretch/>
          </p:blipFill>
          <p:spPr>
            <a:xfrm>
              <a:off x="1017590" y="3608200"/>
              <a:ext cx="1217446" cy="2173128"/>
            </a:xfrm>
            <a:prstGeom prst="rect">
              <a:avLst/>
            </a:prstGeom>
          </p:spPr>
        </p:pic>
        <p:pic>
          <p:nvPicPr>
            <p:cNvPr id="14" name="Picture 13">
              <a:extLst>
                <a:ext uri="{FF2B5EF4-FFF2-40B4-BE49-F238E27FC236}">
                  <a16:creationId xmlns:a16="http://schemas.microsoft.com/office/drawing/2014/main" id="{48693D69-6924-40FD-B4D8-89FD5427D3DC}"/>
                </a:ext>
              </a:extLst>
            </p:cNvPr>
            <p:cNvPicPr>
              <a:picLocks noChangeAspect="1"/>
            </p:cNvPicPr>
            <p:nvPr/>
          </p:nvPicPr>
          <p:blipFill rotWithShape="1">
            <a:blip r:embed="rId3">
              <a:extLst>
                <a:ext uri="{28A0092B-C50C-407E-A947-70E740481C1C}">
                  <a14:useLocalDpi xmlns:a14="http://schemas.microsoft.com/office/drawing/2010/main" val="0"/>
                </a:ext>
              </a:extLst>
            </a:blip>
            <a:srcRect l="68295" t="53073"/>
            <a:stretch/>
          </p:blipFill>
          <p:spPr>
            <a:xfrm>
              <a:off x="2328117" y="3974504"/>
              <a:ext cx="1370354" cy="2028279"/>
            </a:xfrm>
            <a:prstGeom prst="rect">
              <a:avLst/>
            </a:prstGeom>
          </p:spPr>
        </p:pic>
      </p:grpSp>
      <p:grpSp>
        <p:nvGrpSpPr>
          <p:cNvPr id="6" name="Group 5">
            <a:extLst>
              <a:ext uri="{FF2B5EF4-FFF2-40B4-BE49-F238E27FC236}">
                <a16:creationId xmlns:a16="http://schemas.microsoft.com/office/drawing/2014/main" id="{D54D835A-F80E-4618-8F0B-41A3B0E7D47F}"/>
              </a:ext>
            </a:extLst>
          </p:cNvPr>
          <p:cNvGrpSpPr/>
          <p:nvPr/>
        </p:nvGrpSpPr>
        <p:grpSpPr>
          <a:xfrm>
            <a:off x="8440148" y="3815177"/>
            <a:ext cx="2603214" cy="2615750"/>
            <a:chOff x="8797337" y="-2659285"/>
            <a:chExt cx="4025385" cy="4044769"/>
          </a:xfrm>
        </p:grpSpPr>
        <p:pic>
          <p:nvPicPr>
            <p:cNvPr id="19" name="Picture 18">
              <a:extLst>
                <a:ext uri="{FF2B5EF4-FFF2-40B4-BE49-F238E27FC236}">
                  <a16:creationId xmlns:a16="http://schemas.microsoft.com/office/drawing/2014/main" id="{11B67102-851A-4327-9F64-EC50AD7146A8}"/>
                </a:ext>
              </a:extLst>
            </p:cNvPr>
            <p:cNvPicPr>
              <a:picLocks noChangeAspect="1"/>
            </p:cNvPicPr>
            <p:nvPr/>
          </p:nvPicPr>
          <p:blipFill rotWithShape="1">
            <a:blip r:embed="rId3">
              <a:extLst>
                <a:ext uri="{28A0092B-C50C-407E-A947-70E740481C1C}">
                  <a14:useLocalDpi xmlns:a14="http://schemas.microsoft.com/office/drawing/2010/main" val="0"/>
                </a:ext>
              </a:extLst>
            </a:blip>
            <a:srcRect l="67751" t="6868" r="5193" b="50735"/>
            <a:stretch/>
          </p:blipFill>
          <p:spPr>
            <a:xfrm>
              <a:off x="9681284" y="-2659285"/>
              <a:ext cx="1855497" cy="2907517"/>
            </a:xfrm>
            <a:prstGeom prst="rect">
              <a:avLst/>
            </a:prstGeom>
          </p:spPr>
        </p:pic>
        <p:pic>
          <p:nvPicPr>
            <p:cNvPr id="15" name="Picture 14">
              <a:extLst>
                <a:ext uri="{FF2B5EF4-FFF2-40B4-BE49-F238E27FC236}">
                  <a16:creationId xmlns:a16="http://schemas.microsoft.com/office/drawing/2014/main" id="{EFEA240A-4910-4BC0-8A0F-69027C08A691}"/>
                </a:ext>
              </a:extLst>
            </p:cNvPr>
            <p:cNvPicPr>
              <a:picLocks noChangeAspect="1"/>
            </p:cNvPicPr>
            <p:nvPr/>
          </p:nvPicPr>
          <p:blipFill rotWithShape="1">
            <a:blip r:embed="rId3">
              <a:extLst>
                <a:ext uri="{28A0092B-C50C-407E-A947-70E740481C1C}">
                  <a14:useLocalDpi xmlns:a14="http://schemas.microsoft.com/office/drawing/2010/main" val="0"/>
                </a:ext>
              </a:extLst>
            </a:blip>
            <a:srcRect l="34732" t="52825" r="32989"/>
            <a:stretch/>
          </p:blipFill>
          <p:spPr>
            <a:xfrm>
              <a:off x="10609032" y="-1849790"/>
              <a:ext cx="2213690" cy="3235274"/>
            </a:xfrm>
            <a:prstGeom prst="rect">
              <a:avLst/>
            </a:prstGeom>
          </p:spPr>
        </p:pic>
        <p:pic>
          <p:nvPicPr>
            <p:cNvPr id="18" name="Picture 17">
              <a:extLst>
                <a:ext uri="{FF2B5EF4-FFF2-40B4-BE49-F238E27FC236}">
                  <a16:creationId xmlns:a16="http://schemas.microsoft.com/office/drawing/2014/main" id="{CBFCD8C6-7392-44E7-A15A-1FB3073689A2}"/>
                </a:ext>
              </a:extLst>
            </p:cNvPr>
            <p:cNvPicPr>
              <a:picLocks noChangeAspect="1"/>
            </p:cNvPicPr>
            <p:nvPr/>
          </p:nvPicPr>
          <p:blipFill rotWithShape="1">
            <a:blip r:embed="rId3">
              <a:extLst>
                <a:ext uri="{28A0092B-C50C-407E-A947-70E740481C1C}">
                  <a14:useLocalDpi xmlns:a14="http://schemas.microsoft.com/office/drawing/2010/main" val="0"/>
                </a:ext>
              </a:extLst>
            </a:blip>
            <a:srcRect l="4713" t="49721" r="68231" b="7882"/>
            <a:stretch/>
          </p:blipFill>
          <p:spPr>
            <a:xfrm>
              <a:off x="8797337" y="-2064939"/>
              <a:ext cx="1855497" cy="2907517"/>
            </a:xfrm>
            <a:prstGeom prst="rect">
              <a:avLst/>
            </a:prstGeom>
          </p:spPr>
        </p:pic>
      </p:grpSp>
      <p:pic>
        <p:nvPicPr>
          <p:cNvPr id="26" name="Picture 25" descr="A picture containing mask, vector graphics&#10;&#10;Description automatically generated">
            <a:extLst>
              <a:ext uri="{FF2B5EF4-FFF2-40B4-BE49-F238E27FC236}">
                <a16:creationId xmlns:a16="http://schemas.microsoft.com/office/drawing/2014/main" id="{CA35F287-78F8-434C-B44C-4B97A752E393}"/>
              </a:ext>
            </a:extLst>
          </p:cNvPr>
          <p:cNvPicPr>
            <a:picLocks noChangeAspect="1"/>
          </p:cNvPicPr>
          <p:nvPr/>
        </p:nvPicPr>
        <p:blipFill rotWithShape="1">
          <a:blip r:embed="rId2">
            <a:extLst>
              <a:ext uri="{28A0092B-C50C-407E-A947-70E740481C1C}">
                <a14:useLocalDpi xmlns:a14="http://schemas.microsoft.com/office/drawing/2010/main" val="0"/>
              </a:ext>
            </a:extLst>
          </a:blip>
          <a:srcRect l="20906" t="27616" r="52153" b="53229"/>
          <a:stretch/>
        </p:blipFill>
        <p:spPr>
          <a:xfrm flipH="1">
            <a:off x="1877488" y="3234173"/>
            <a:ext cx="1688117" cy="1203512"/>
          </a:xfrm>
          <a:prstGeom prst="rect">
            <a:avLst/>
          </a:prstGeom>
        </p:spPr>
      </p:pic>
      <p:pic>
        <p:nvPicPr>
          <p:cNvPr id="31" name="Picture 30" descr="A picture containing mask, vector graphics&#10;&#10;Description automatically generated">
            <a:extLst>
              <a:ext uri="{FF2B5EF4-FFF2-40B4-BE49-F238E27FC236}">
                <a16:creationId xmlns:a16="http://schemas.microsoft.com/office/drawing/2014/main" id="{29B512DC-92ED-4860-8CA6-A990B48C07F1}"/>
              </a:ext>
            </a:extLst>
          </p:cNvPr>
          <p:cNvPicPr>
            <a:picLocks noChangeAspect="1"/>
          </p:cNvPicPr>
          <p:nvPr/>
        </p:nvPicPr>
        <p:blipFill rotWithShape="1">
          <a:blip r:embed="rId2">
            <a:extLst>
              <a:ext uri="{28A0092B-C50C-407E-A947-70E740481C1C}">
                <a14:useLocalDpi xmlns:a14="http://schemas.microsoft.com/office/drawing/2010/main" val="0"/>
              </a:ext>
            </a:extLst>
          </a:blip>
          <a:srcRect l="24915" t="3761" r="57309" b="83117"/>
          <a:stretch/>
        </p:blipFill>
        <p:spPr>
          <a:xfrm rot="20840361">
            <a:off x="7469827" y="3652251"/>
            <a:ext cx="1413831" cy="899938"/>
          </a:xfrm>
          <a:prstGeom prst="rect">
            <a:avLst/>
          </a:prstGeom>
        </p:spPr>
      </p:pic>
      <p:pic>
        <p:nvPicPr>
          <p:cNvPr id="32" name="Picture 31" descr="A picture containing mask, vector graphics&#10;&#10;Description automatically generated">
            <a:extLst>
              <a:ext uri="{FF2B5EF4-FFF2-40B4-BE49-F238E27FC236}">
                <a16:creationId xmlns:a16="http://schemas.microsoft.com/office/drawing/2014/main" id="{8B3A1EF8-7764-480A-BE23-C722F330AE8E}"/>
              </a:ext>
            </a:extLst>
          </p:cNvPr>
          <p:cNvPicPr>
            <a:picLocks noChangeAspect="1"/>
          </p:cNvPicPr>
          <p:nvPr/>
        </p:nvPicPr>
        <p:blipFill rotWithShape="1">
          <a:blip r:embed="rId2">
            <a:extLst>
              <a:ext uri="{28A0092B-C50C-407E-A947-70E740481C1C}">
                <a14:useLocalDpi xmlns:a14="http://schemas.microsoft.com/office/drawing/2010/main" val="0"/>
              </a:ext>
            </a:extLst>
          </a:blip>
          <a:srcRect l="42503" t="4017" r="37306" b="79447"/>
          <a:stretch/>
        </p:blipFill>
        <p:spPr>
          <a:xfrm rot="478296" flipH="1">
            <a:off x="3156405" y="3965151"/>
            <a:ext cx="1421573" cy="1316364"/>
          </a:xfrm>
          <a:prstGeom prst="rect">
            <a:avLst/>
          </a:prstGeom>
        </p:spPr>
      </p:pic>
      <p:pic>
        <p:nvPicPr>
          <p:cNvPr id="33" name="Picture 32" descr="A picture containing mask, vector graphics&#10;&#10;Description automatically generated">
            <a:extLst>
              <a:ext uri="{FF2B5EF4-FFF2-40B4-BE49-F238E27FC236}">
                <a16:creationId xmlns:a16="http://schemas.microsoft.com/office/drawing/2014/main" id="{050D2DC5-AE9B-4300-9530-2F2931E8918C}"/>
              </a:ext>
            </a:extLst>
          </p:cNvPr>
          <p:cNvPicPr>
            <a:picLocks noChangeAspect="1"/>
          </p:cNvPicPr>
          <p:nvPr/>
        </p:nvPicPr>
        <p:blipFill rotWithShape="1">
          <a:blip r:embed="rId2">
            <a:extLst>
              <a:ext uri="{28A0092B-C50C-407E-A947-70E740481C1C}">
                <a14:useLocalDpi xmlns:a14="http://schemas.microsoft.com/office/drawing/2010/main" val="0"/>
              </a:ext>
            </a:extLst>
          </a:blip>
          <a:srcRect l="46907" t="22276" r="34846" b="58569"/>
          <a:stretch/>
        </p:blipFill>
        <p:spPr>
          <a:xfrm rot="20573639" flipH="1">
            <a:off x="8257685" y="2944471"/>
            <a:ext cx="1418092" cy="1313632"/>
          </a:xfrm>
          <a:prstGeom prst="rect">
            <a:avLst/>
          </a:prstGeom>
        </p:spPr>
      </p:pic>
      <p:pic>
        <p:nvPicPr>
          <p:cNvPr id="28" name="Picture 27" descr="A picture containing mask, vector graphics&#10;&#10;Description automatically generated">
            <a:extLst>
              <a:ext uri="{FF2B5EF4-FFF2-40B4-BE49-F238E27FC236}">
                <a16:creationId xmlns:a16="http://schemas.microsoft.com/office/drawing/2014/main" id="{3056CC62-C199-4BF4-A07D-C989691151BA}"/>
              </a:ext>
            </a:extLst>
          </p:cNvPr>
          <p:cNvPicPr>
            <a:picLocks noChangeAspect="1"/>
          </p:cNvPicPr>
          <p:nvPr/>
        </p:nvPicPr>
        <p:blipFill rotWithShape="1">
          <a:blip r:embed="rId2">
            <a:extLst>
              <a:ext uri="{28A0092B-C50C-407E-A947-70E740481C1C}">
                <a14:useLocalDpi xmlns:a14="http://schemas.microsoft.com/office/drawing/2010/main" val="0"/>
              </a:ext>
            </a:extLst>
          </a:blip>
          <a:srcRect l="69651" t="58628" r="11595" b="27160"/>
          <a:stretch/>
        </p:blipFill>
        <p:spPr>
          <a:xfrm>
            <a:off x="7234392" y="4068769"/>
            <a:ext cx="1471457" cy="1115241"/>
          </a:xfrm>
          <a:prstGeom prst="rect">
            <a:avLst/>
          </a:prstGeom>
        </p:spPr>
      </p:pic>
      <p:sp>
        <p:nvSpPr>
          <p:cNvPr id="3" name="Content Placeholder 2">
            <a:extLst>
              <a:ext uri="{FF2B5EF4-FFF2-40B4-BE49-F238E27FC236}">
                <a16:creationId xmlns:a16="http://schemas.microsoft.com/office/drawing/2014/main" id="{9CD9229A-B799-4A7B-A65A-EC6863A98068}"/>
              </a:ext>
            </a:extLst>
          </p:cNvPr>
          <p:cNvSpPr>
            <a:spLocks noGrp="1"/>
          </p:cNvSpPr>
          <p:nvPr>
            <p:ph idx="1"/>
          </p:nvPr>
        </p:nvSpPr>
        <p:spPr>
          <a:xfrm>
            <a:off x="987111" y="1986455"/>
            <a:ext cx="10217780" cy="4144924"/>
          </a:xfrm>
        </p:spPr>
        <p:txBody>
          <a:bodyPr>
            <a:normAutofit/>
          </a:bodyPr>
          <a:lstStyle/>
          <a:p>
            <a:pPr marL="0" indent="0">
              <a:buNone/>
            </a:pPr>
            <a:r>
              <a:rPr lang="en-NZ" sz="2000" dirty="0"/>
              <a:t>The third reading is usually a summing-up debate on a bill in it’s final form. </a:t>
            </a:r>
          </a:p>
          <a:p>
            <a:pPr marL="0" indent="0">
              <a:buNone/>
            </a:pPr>
            <a:endParaRPr lang="en-NZ" sz="2400" dirty="0"/>
          </a:p>
        </p:txBody>
      </p:sp>
      <p:sp>
        <p:nvSpPr>
          <p:cNvPr id="24" name="Action Button: Go Forward or Next 23">
            <a:hlinkClick r:id="" action="ppaction://hlinkshowjump?jump=nextslide" highlightClick="1"/>
            <a:extLst>
              <a:ext uri="{FF2B5EF4-FFF2-40B4-BE49-F238E27FC236}">
                <a16:creationId xmlns:a16="http://schemas.microsoft.com/office/drawing/2014/main" id="{33C82C84-BAAF-4906-8253-E94FC9FEFAA4}"/>
              </a:ext>
            </a:extLst>
          </p:cNvPr>
          <p:cNvSpPr/>
          <p:nvPr/>
        </p:nvSpPr>
        <p:spPr>
          <a:xfrm>
            <a:off x="622301" y="71830"/>
            <a:ext cx="215899" cy="289379"/>
          </a:xfrm>
          <a:prstGeom prst="actionButtonForwardNex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
        <p:nvSpPr>
          <p:cNvPr id="25" name="Action Button: Go Back or Previous 24">
            <a:hlinkClick r:id="" action="ppaction://hlinkshowjump?jump=previousslide" highlightClick="1"/>
            <a:extLst>
              <a:ext uri="{FF2B5EF4-FFF2-40B4-BE49-F238E27FC236}">
                <a16:creationId xmlns:a16="http://schemas.microsoft.com/office/drawing/2014/main" id="{86FB8D9A-6B64-44C4-A2F2-513A165A35BE}"/>
              </a:ext>
            </a:extLst>
          </p:cNvPr>
          <p:cNvSpPr/>
          <p:nvPr/>
        </p:nvSpPr>
        <p:spPr>
          <a:xfrm>
            <a:off x="369662" y="71831"/>
            <a:ext cx="215899" cy="289379"/>
          </a:xfrm>
          <a:prstGeom prst="actionButtonBackPrevious">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
        <p:nvSpPr>
          <p:cNvPr id="27" name="Action Button: Go Home 26">
            <a:hlinkClick r:id="rId4" action="ppaction://hlinksldjump" highlightClick="1"/>
            <a:extLst>
              <a:ext uri="{FF2B5EF4-FFF2-40B4-BE49-F238E27FC236}">
                <a16:creationId xmlns:a16="http://schemas.microsoft.com/office/drawing/2014/main" id="{74049DC5-8B49-4AC9-823F-8B6281E5C70F}"/>
              </a:ext>
            </a:extLst>
          </p:cNvPr>
          <p:cNvSpPr/>
          <p:nvPr/>
        </p:nvSpPr>
        <p:spPr>
          <a:xfrm>
            <a:off x="43543" y="71831"/>
            <a:ext cx="289379" cy="289379"/>
          </a:xfrm>
          <a:prstGeom prst="actionButtonHom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graphicFrame>
        <p:nvGraphicFramePr>
          <p:cNvPr id="7" name="Diagram 6">
            <a:extLst>
              <a:ext uri="{FF2B5EF4-FFF2-40B4-BE49-F238E27FC236}">
                <a16:creationId xmlns:a16="http://schemas.microsoft.com/office/drawing/2014/main" id="{90AF3E6F-A411-A954-1BE5-120E8201C75B}"/>
              </a:ext>
            </a:extLst>
          </p:cNvPr>
          <p:cNvGraphicFramePr/>
          <p:nvPr>
            <p:extLst>
              <p:ext uri="{D42A27DB-BD31-4B8C-83A1-F6EECF244321}">
                <p14:modId xmlns:p14="http://schemas.microsoft.com/office/powerpoint/2010/main" val="1653854595"/>
              </p:ext>
            </p:extLst>
          </p:nvPr>
        </p:nvGraphicFramePr>
        <p:xfrm>
          <a:off x="297023" y="5985164"/>
          <a:ext cx="11597951" cy="8010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6191722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C4452-B038-453D-B408-CBAF66907824}"/>
              </a:ext>
            </a:extLst>
          </p:cNvPr>
          <p:cNvSpPr>
            <a:spLocks noGrp="1"/>
          </p:cNvSpPr>
          <p:nvPr>
            <p:ph type="title"/>
          </p:nvPr>
        </p:nvSpPr>
        <p:spPr>
          <a:xfrm>
            <a:off x="838200" y="243421"/>
            <a:ext cx="10515600" cy="1325563"/>
          </a:xfrm>
        </p:spPr>
        <p:txBody>
          <a:bodyPr>
            <a:normAutofit/>
          </a:bodyPr>
          <a:lstStyle/>
          <a:p>
            <a:pPr algn="ctr"/>
            <a:r>
              <a:rPr lang="en-NZ" b="1" dirty="0"/>
              <a:t>Third Reading</a:t>
            </a:r>
          </a:p>
        </p:txBody>
      </p:sp>
      <p:sp>
        <p:nvSpPr>
          <p:cNvPr id="3" name="Content Placeholder 2">
            <a:extLst>
              <a:ext uri="{FF2B5EF4-FFF2-40B4-BE49-F238E27FC236}">
                <a16:creationId xmlns:a16="http://schemas.microsoft.com/office/drawing/2014/main" id="{9CD9229A-B799-4A7B-A65A-EC6863A98068}"/>
              </a:ext>
            </a:extLst>
          </p:cNvPr>
          <p:cNvSpPr>
            <a:spLocks noGrp="1"/>
          </p:cNvSpPr>
          <p:nvPr>
            <p:ph idx="1"/>
          </p:nvPr>
        </p:nvSpPr>
        <p:spPr>
          <a:xfrm>
            <a:off x="1040524" y="2007476"/>
            <a:ext cx="10142483" cy="4123903"/>
          </a:xfrm>
        </p:spPr>
        <p:txBody>
          <a:bodyPr>
            <a:normAutofit/>
          </a:bodyPr>
          <a:lstStyle/>
          <a:p>
            <a:pPr marL="0" indent="0">
              <a:buNone/>
            </a:pPr>
            <a:r>
              <a:rPr lang="en-NZ" sz="2000" dirty="0"/>
              <a:t>The vote at the end of the debate is the final vote in the House to either pass the bill or reject it. </a:t>
            </a:r>
          </a:p>
          <a:p>
            <a:pPr marL="0" indent="0">
              <a:buNone/>
            </a:pPr>
            <a:endParaRPr lang="en-NZ" sz="2400" dirty="0"/>
          </a:p>
          <a:p>
            <a:pPr marL="0" indent="0">
              <a:buNone/>
            </a:pPr>
            <a:endParaRPr lang="en-NZ" sz="2400" dirty="0"/>
          </a:p>
        </p:txBody>
      </p:sp>
      <p:grpSp>
        <p:nvGrpSpPr>
          <p:cNvPr id="9" name="Group 8">
            <a:extLst>
              <a:ext uri="{FF2B5EF4-FFF2-40B4-BE49-F238E27FC236}">
                <a16:creationId xmlns:a16="http://schemas.microsoft.com/office/drawing/2014/main" id="{5C7A4643-6DEB-40CD-B175-B6BA9CD7637B}"/>
              </a:ext>
            </a:extLst>
          </p:cNvPr>
          <p:cNvGrpSpPr/>
          <p:nvPr/>
        </p:nvGrpSpPr>
        <p:grpSpPr>
          <a:xfrm>
            <a:off x="2667001" y="1336158"/>
            <a:ext cx="6857998" cy="240677"/>
            <a:chOff x="0" y="3045618"/>
            <a:chExt cx="9334500" cy="723900"/>
          </a:xfrm>
        </p:grpSpPr>
        <p:sp>
          <p:nvSpPr>
            <p:cNvPr id="10" name="Rectangle 9">
              <a:extLst>
                <a:ext uri="{FF2B5EF4-FFF2-40B4-BE49-F238E27FC236}">
                  <a16:creationId xmlns:a16="http://schemas.microsoft.com/office/drawing/2014/main" id="{4D19524D-7207-469B-A98C-987460BEA728}"/>
                </a:ext>
              </a:extLst>
            </p:cNvPr>
            <p:cNvSpPr/>
            <p:nvPr/>
          </p:nvSpPr>
          <p:spPr>
            <a:xfrm>
              <a:off x="4667250" y="3045618"/>
              <a:ext cx="2333625" cy="723900"/>
            </a:xfrm>
            <a:prstGeom prst="rect">
              <a:avLst/>
            </a:prstGeom>
            <a:solidFill>
              <a:srgbClr val="F5B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F078C333-A8C1-4083-9C97-E11E7FB7EF81}"/>
                </a:ext>
              </a:extLst>
            </p:cNvPr>
            <p:cNvSpPr/>
            <p:nvPr/>
          </p:nvSpPr>
          <p:spPr>
            <a:xfrm>
              <a:off x="0" y="3045618"/>
              <a:ext cx="2333625" cy="723900"/>
            </a:xfrm>
            <a:prstGeom prst="rect">
              <a:avLst/>
            </a:prstGeom>
            <a:solidFill>
              <a:srgbClr val="1BC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id="{CA487540-EE8F-4F0C-BFF9-AF0AB5071C81}"/>
                </a:ext>
              </a:extLst>
            </p:cNvPr>
            <p:cNvSpPr/>
            <p:nvPr/>
          </p:nvSpPr>
          <p:spPr>
            <a:xfrm>
              <a:off x="7000875" y="3045618"/>
              <a:ext cx="2333625" cy="723900"/>
            </a:xfrm>
            <a:prstGeom prst="rect">
              <a:avLst/>
            </a:prstGeom>
            <a:solidFill>
              <a:srgbClr val="D15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a:extLst>
                <a:ext uri="{FF2B5EF4-FFF2-40B4-BE49-F238E27FC236}">
                  <a16:creationId xmlns:a16="http://schemas.microsoft.com/office/drawing/2014/main" id="{32D08724-5703-4618-97F2-1369F5466235}"/>
                </a:ext>
              </a:extLst>
            </p:cNvPr>
            <p:cNvSpPr/>
            <p:nvPr/>
          </p:nvSpPr>
          <p:spPr>
            <a:xfrm>
              <a:off x="2333625" y="3045618"/>
              <a:ext cx="2333625" cy="723900"/>
            </a:xfrm>
            <a:prstGeom prst="rect">
              <a:avLst/>
            </a:prstGeom>
            <a:solidFill>
              <a:srgbClr val="2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4" name="Rectangle: Rounded Corners 13">
            <a:hlinkClick r:id="rId2" action="ppaction://hlinksldjump"/>
            <a:extLst>
              <a:ext uri="{FF2B5EF4-FFF2-40B4-BE49-F238E27FC236}">
                <a16:creationId xmlns:a16="http://schemas.microsoft.com/office/drawing/2014/main" id="{454F7B42-6EBF-45E3-8B0A-A4885EB7001A}"/>
              </a:ext>
            </a:extLst>
          </p:cNvPr>
          <p:cNvSpPr/>
          <p:nvPr/>
        </p:nvSpPr>
        <p:spPr>
          <a:xfrm>
            <a:off x="2774791" y="3676108"/>
            <a:ext cx="3161553" cy="1360733"/>
          </a:xfrm>
          <a:prstGeom prst="roundRect">
            <a:avLst/>
          </a:prstGeom>
          <a:solidFill>
            <a:srgbClr val="2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800" b="1" dirty="0"/>
              <a:t>Majority in favour</a:t>
            </a:r>
          </a:p>
        </p:txBody>
      </p:sp>
      <p:sp>
        <p:nvSpPr>
          <p:cNvPr id="15" name="Rectangle: Rounded Corners 14">
            <a:hlinkClick r:id="rId3" action="ppaction://hlinksldjump"/>
            <a:extLst>
              <a:ext uri="{FF2B5EF4-FFF2-40B4-BE49-F238E27FC236}">
                <a16:creationId xmlns:a16="http://schemas.microsoft.com/office/drawing/2014/main" id="{0B1234EE-E118-491E-897D-278B418754B2}"/>
              </a:ext>
            </a:extLst>
          </p:cNvPr>
          <p:cNvSpPr/>
          <p:nvPr/>
        </p:nvSpPr>
        <p:spPr>
          <a:xfrm>
            <a:off x="6102189" y="3676108"/>
            <a:ext cx="3161553" cy="1360733"/>
          </a:xfrm>
          <a:prstGeom prst="roundRect">
            <a:avLst/>
          </a:prstGeom>
          <a:solidFill>
            <a:srgbClr val="2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800" b="1" dirty="0"/>
              <a:t>Majority against</a:t>
            </a:r>
          </a:p>
        </p:txBody>
      </p:sp>
      <p:sp>
        <p:nvSpPr>
          <p:cNvPr id="16" name="Action Button: Go Forward or Next 15">
            <a:hlinkClick r:id="" action="ppaction://hlinkshowjump?jump=nextslide" highlightClick="1"/>
            <a:extLst>
              <a:ext uri="{FF2B5EF4-FFF2-40B4-BE49-F238E27FC236}">
                <a16:creationId xmlns:a16="http://schemas.microsoft.com/office/drawing/2014/main" id="{C37D4972-2D38-46BE-A243-93C766B8CF70}"/>
              </a:ext>
            </a:extLst>
          </p:cNvPr>
          <p:cNvSpPr/>
          <p:nvPr/>
        </p:nvSpPr>
        <p:spPr>
          <a:xfrm>
            <a:off x="622301" y="71830"/>
            <a:ext cx="215899" cy="289379"/>
          </a:xfrm>
          <a:prstGeom prst="actionButtonForwardNex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
        <p:nvSpPr>
          <p:cNvPr id="18" name="Action Button: Go Back or Previous 17">
            <a:hlinkClick r:id="" action="ppaction://hlinkshowjump?jump=previousslide" highlightClick="1"/>
            <a:extLst>
              <a:ext uri="{FF2B5EF4-FFF2-40B4-BE49-F238E27FC236}">
                <a16:creationId xmlns:a16="http://schemas.microsoft.com/office/drawing/2014/main" id="{DB31D67C-4DEA-4078-A39D-C82412E5A469}"/>
              </a:ext>
            </a:extLst>
          </p:cNvPr>
          <p:cNvSpPr/>
          <p:nvPr/>
        </p:nvSpPr>
        <p:spPr>
          <a:xfrm>
            <a:off x="369662" y="71831"/>
            <a:ext cx="215899" cy="289379"/>
          </a:xfrm>
          <a:prstGeom prst="actionButtonBackPrevious">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
        <p:nvSpPr>
          <p:cNvPr id="19" name="Action Button: Go Home 18">
            <a:hlinkClick r:id="rId4" action="ppaction://hlinksldjump" highlightClick="1"/>
            <a:extLst>
              <a:ext uri="{FF2B5EF4-FFF2-40B4-BE49-F238E27FC236}">
                <a16:creationId xmlns:a16="http://schemas.microsoft.com/office/drawing/2014/main" id="{BF947F7E-DE55-482E-938C-55E38F9EB26B}"/>
              </a:ext>
            </a:extLst>
          </p:cNvPr>
          <p:cNvSpPr/>
          <p:nvPr/>
        </p:nvSpPr>
        <p:spPr>
          <a:xfrm>
            <a:off x="43543" y="71831"/>
            <a:ext cx="289379" cy="289379"/>
          </a:xfrm>
          <a:prstGeom prst="actionButtonHom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graphicFrame>
        <p:nvGraphicFramePr>
          <p:cNvPr id="5" name="Diagram 4">
            <a:extLst>
              <a:ext uri="{FF2B5EF4-FFF2-40B4-BE49-F238E27FC236}">
                <a16:creationId xmlns:a16="http://schemas.microsoft.com/office/drawing/2014/main" id="{C3027312-D56F-3F5A-E7C0-91CE33ACA9AB}"/>
              </a:ext>
            </a:extLst>
          </p:cNvPr>
          <p:cNvGraphicFramePr/>
          <p:nvPr>
            <p:extLst>
              <p:ext uri="{D42A27DB-BD31-4B8C-83A1-F6EECF244321}">
                <p14:modId xmlns:p14="http://schemas.microsoft.com/office/powerpoint/2010/main" val="872646657"/>
              </p:ext>
            </p:extLst>
          </p:nvPr>
        </p:nvGraphicFramePr>
        <p:xfrm>
          <a:off x="297023" y="5985164"/>
          <a:ext cx="11597951" cy="8010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29833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46F831B9-37DC-8F62-3F4F-9F83EC1631A5}"/>
              </a:ext>
            </a:extLst>
          </p:cNvPr>
          <p:cNvGrpSpPr/>
          <p:nvPr/>
        </p:nvGrpSpPr>
        <p:grpSpPr>
          <a:xfrm>
            <a:off x="4905335" y="1370517"/>
            <a:ext cx="7150100" cy="6849754"/>
            <a:chOff x="4905335" y="1370517"/>
            <a:chExt cx="7150100" cy="6849754"/>
          </a:xfrm>
        </p:grpSpPr>
        <p:pic>
          <p:nvPicPr>
            <p:cNvPr id="17" name="Picture 16" descr="A picture containing text, businesscard&#10;&#10;Description automatically generated">
              <a:hlinkClick r:id="rId2" action="ppaction://hlinksldjump"/>
              <a:extLst>
                <a:ext uri="{FF2B5EF4-FFF2-40B4-BE49-F238E27FC236}">
                  <a16:creationId xmlns:a16="http://schemas.microsoft.com/office/drawing/2014/main" id="{27BA57A7-45AA-AF70-A4D2-81B114705A66}"/>
                </a:ext>
              </a:extLst>
            </p:cNvPr>
            <p:cNvPicPr>
              <a:picLocks noChangeAspect="1"/>
            </p:cNvPicPr>
            <p:nvPr/>
          </p:nvPicPr>
          <p:blipFill rotWithShape="1">
            <a:blip r:embed="rId3">
              <a:extLst>
                <a:ext uri="{28A0092B-C50C-407E-A947-70E740481C1C}">
                  <a14:useLocalDpi xmlns:a14="http://schemas.microsoft.com/office/drawing/2010/main" val="0"/>
                </a:ext>
              </a:extLst>
            </a:blip>
            <a:srcRect t="55226" r="78684"/>
            <a:stretch/>
          </p:blipFill>
          <p:spPr>
            <a:xfrm rot="19948403">
              <a:off x="4971209" y="6086005"/>
              <a:ext cx="1524086" cy="2134266"/>
            </a:xfrm>
            <a:prstGeom prst="rect">
              <a:avLst/>
            </a:prstGeom>
          </p:spPr>
        </p:pic>
        <p:pic>
          <p:nvPicPr>
            <p:cNvPr id="5" name="Picture 4" descr="A picture containing text, businesscard&#10;&#10;Description automatically generated">
              <a:hlinkClick r:id="rId2" action="ppaction://hlinksldjump"/>
              <a:extLst>
                <a:ext uri="{FF2B5EF4-FFF2-40B4-BE49-F238E27FC236}">
                  <a16:creationId xmlns:a16="http://schemas.microsoft.com/office/drawing/2014/main" id="{5C82AFD9-6059-4B75-ABAE-E56094F3FA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948403">
              <a:off x="4905335" y="1370517"/>
              <a:ext cx="7150100" cy="4766733"/>
            </a:xfrm>
            <a:prstGeom prst="rect">
              <a:avLst/>
            </a:prstGeom>
          </p:spPr>
        </p:pic>
      </p:grpSp>
      <p:sp>
        <p:nvSpPr>
          <p:cNvPr id="2" name="Title 1">
            <a:extLst>
              <a:ext uri="{FF2B5EF4-FFF2-40B4-BE49-F238E27FC236}">
                <a16:creationId xmlns:a16="http://schemas.microsoft.com/office/drawing/2014/main" id="{FE4C4452-B038-453D-B408-CBAF66907824}"/>
              </a:ext>
            </a:extLst>
          </p:cNvPr>
          <p:cNvSpPr>
            <a:spLocks noGrp="1"/>
          </p:cNvSpPr>
          <p:nvPr>
            <p:ph type="title"/>
          </p:nvPr>
        </p:nvSpPr>
        <p:spPr>
          <a:xfrm>
            <a:off x="838200" y="243421"/>
            <a:ext cx="10515600" cy="1325563"/>
          </a:xfrm>
        </p:spPr>
        <p:txBody>
          <a:bodyPr>
            <a:normAutofit/>
          </a:bodyPr>
          <a:lstStyle/>
          <a:p>
            <a:pPr algn="ctr"/>
            <a:r>
              <a:rPr lang="en-NZ" b="1" dirty="0"/>
              <a:t>Royal Assent</a:t>
            </a:r>
          </a:p>
        </p:txBody>
      </p:sp>
      <p:grpSp>
        <p:nvGrpSpPr>
          <p:cNvPr id="9" name="Group 8">
            <a:extLst>
              <a:ext uri="{FF2B5EF4-FFF2-40B4-BE49-F238E27FC236}">
                <a16:creationId xmlns:a16="http://schemas.microsoft.com/office/drawing/2014/main" id="{5C7A4643-6DEB-40CD-B175-B6BA9CD7637B}"/>
              </a:ext>
            </a:extLst>
          </p:cNvPr>
          <p:cNvGrpSpPr/>
          <p:nvPr/>
        </p:nvGrpSpPr>
        <p:grpSpPr>
          <a:xfrm>
            <a:off x="2667001" y="1336158"/>
            <a:ext cx="6857998" cy="240677"/>
            <a:chOff x="0" y="3045618"/>
            <a:chExt cx="9334500" cy="723900"/>
          </a:xfrm>
        </p:grpSpPr>
        <p:sp>
          <p:nvSpPr>
            <p:cNvPr id="10" name="Rectangle 9">
              <a:extLst>
                <a:ext uri="{FF2B5EF4-FFF2-40B4-BE49-F238E27FC236}">
                  <a16:creationId xmlns:a16="http://schemas.microsoft.com/office/drawing/2014/main" id="{4D19524D-7207-469B-A98C-987460BEA728}"/>
                </a:ext>
              </a:extLst>
            </p:cNvPr>
            <p:cNvSpPr/>
            <p:nvPr/>
          </p:nvSpPr>
          <p:spPr>
            <a:xfrm>
              <a:off x="4667250" y="3045618"/>
              <a:ext cx="2333625" cy="723900"/>
            </a:xfrm>
            <a:prstGeom prst="rect">
              <a:avLst/>
            </a:prstGeom>
            <a:solidFill>
              <a:srgbClr val="F5B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F078C333-A8C1-4083-9C97-E11E7FB7EF81}"/>
                </a:ext>
              </a:extLst>
            </p:cNvPr>
            <p:cNvSpPr/>
            <p:nvPr/>
          </p:nvSpPr>
          <p:spPr>
            <a:xfrm>
              <a:off x="0" y="3045618"/>
              <a:ext cx="2333625" cy="723900"/>
            </a:xfrm>
            <a:prstGeom prst="rect">
              <a:avLst/>
            </a:prstGeom>
            <a:solidFill>
              <a:srgbClr val="1BC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id="{CA487540-EE8F-4F0C-BFF9-AF0AB5071C81}"/>
                </a:ext>
              </a:extLst>
            </p:cNvPr>
            <p:cNvSpPr/>
            <p:nvPr/>
          </p:nvSpPr>
          <p:spPr>
            <a:xfrm>
              <a:off x="7000875" y="3045618"/>
              <a:ext cx="2333625" cy="723900"/>
            </a:xfrm>
            <a:prstGeom prst="rect">
              <a:avLst/>
            </a:prstGeom>
            <a:solidFill>
              <a:srgbClr val="D15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a:extLst>
                <a:ext uri="{FF2B5EF4-FFF2-40B4-BE49-F238E27FC236}">
                  <a16:creationId xmlns:a16="http://schemas.microsoft.com/office/drawing/2014/main" id="{32D08724-5703-4618-97F2-1369F5466235}"/>
                </a:ext>
              </a:extLst>
            </p:cNvPr>
            <p:cNvSpPr/>
            <p:nvPr/>
          </p:nvSpPr>
          <p:spPr>
            <a:xfrm>
              <a:off x="2333625" y="3045618"/>
              <a:ext cx="2333625" cy="723900"/>
            </a:xfrm>
            <a:prstGeom prst="rect">
              <a:avLst/>
            </a:prstGeom>
            <a:solidFill>
              <a:srgbClr val="2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7" name="Picture 6" descr="A white letter on a black background&#10;&#10;Description automatically generated with low confidence">
            <a:extLst>
              <a:ext uri="{FF2B5EF4-FFF2-40B4-BE49-F238E27FC236}">
                <a16:creationId xmlns:a16="http://schemas.microsoft.com/office/drawing/2014/main" id="{BCD5601A-3EC3-4A04-B631-EB9935F20BDD}"/>
              </a:ext>
            </a:extLst>
          </p:cNvPr>
          <p:cNvPicPr>
            <a:picLocks noChangeAspect="1"/>
          </p:cNvPicPr>
          <p:nvPr/>
        </p:nvPicPr>
        <p:blipFill rotWithShape="1">
          <a:blip r:embed="rId4">
            <a:extLst>
              <a:ext uri="{28A0092B-C50C-407E-A947-70E740481C1C}">
                <a14:useLocalDpi xmlns:a14="http://schemas.microsoft.com/office/drawing/2010/main" val="0"/>
              </a:ext>
            </a:extLst>
          </a:blip>
          <a:srcRect l="63492" t="24250" b="27226"/>
          <a:stretch/>
        </p:blipFill>
        <p:spPr>
          <a:xfrm>
            <a:off x="9506252" y="1974583"/>
            <a:ext cx="2685748" cy="2379781"/>
          </a:xfrm>
          <a:prstGeom prst="rect">
            <a:avLst/>
          </a:prstGeom>
        </p:spPr>
      </p:pic>
      <p:sp>
        <p:nvSpPr>
          <p:cNvPr id="15" name="Action Button: Go Forward or Next 14">
            <a:hlinkClick r:id="" action="ppaction://hlinkshowjump?jump=nextslide" highlightClick="1"/>
            <a:extLst>
              <a:ext uri="{FF2B5EF4-FFF2-40B4-BE49-F238E27FC236}">
                <a16:creationId xmlns:a16="http://schemas.microsoft.com/office/drawing/2014/main" id="{75592FC7-A5CD-42C1-913D-CC7FEA3A6C12}"/>
              </a:ext>
            </a:extLst>
          </p:cNvPr>
          <p:cNvSpPr/>
          <p:nvPr/>
        </p:nvSpPr>
        <p:spPr>
          <a:xfrm>
            <a:off x="622301" y="71830"/>
            <a:ext cx="215899" cy="289379"/>
          </a:xfrm>
          <a:prstGeom prst="actionButtonForwardNex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
        <p:nvSpPr>
          <p:cNvPr id="16" name="Action Button: Go Back or Previous 15">
            <a:hlinkClick r:id="" action="ppaction://hlinkshowjump?jump=previousslide" highlightClick="1"/>
            <a:extLst>
              <a:ext uri="{FF2B5EF4-FFF2-40B4-BE49-F238E27FC236}">
                <a16:creationId xmlns:a16="http://schemas.microsoft.com/office/drawing/2014/main" id="{2726394A-C282-45C5-A568-C7C14F4C52AF}"/>
              </a:ext>
            </a:extLst>
          </p:cNvPr>
          <p:cNvSpPr/>
          <p:nvPr/>
        </p:nvSpPr>
        <p:spPr>
          <a:xfrm>
            <a:off x="369662" y="71831"/>
            <a:ext cx="215899" cy="289379"/>
          </a:xfrm>
          <a:prstGeom prst="actionButtonBackPrevious">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
        <p:nvSpPr>
          <p:cNvPr id="18" name="Action Button: Go Home 17">
            <a:hlinkClick r:id="rId5" action="ppaction://hlinksldjump" highlightClick="1"/>
            <a:extLst>
              <a:ext uri="{FF2B5EF4-FFF2-40B4-BE49-F238E27FC236}">
                <a16:creationId xmlns:a16="http://schemas.microsoft.com/office/drawing/2014/main" id="{21B299ED-AEAA-4F67-AB8C-F2B5EB438C70}"/>
              </a:ext>
            </a:extLst>
          </p:cNvPr>
          <p:cNvSpPr/>
          <p:nvPr/>
        </p:nvSpPr>
        <p:spPr>
          <a:xfrm>
            <a:off x="43543" y="71831"/>
            <a:ext cx="289379" cy="289379"/>
          </a:xfrm>
          <a:prstGeom prst="actionButtonHom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graphicFrame>
        <p:nvGraphicFramePr>
          <p:cNvPr id="6" name="Diagram 5">
            <a:extLst>
              <a:ext uri="{FF2B5EF4-FFF2-40B4-BE49-F238E27FC236}">
                <a16:creationId xmlns:a16="http://schemas.microsoft.com/office/drawing/2014/main" id="{349C4C9C-EDE4-81B0-6B7F-E9CAE5F03930}"/>
              </a:ext>
            </a:extLst>
          </p:cNvPr>
          <p:cNvGraphicFramePr/>
          <p:nvPr>
            <p:extLst>
              <p:ext uri="{D42A27DB-BD31-4B8C-83A1-F6EECF244321}">
                <p14:modId xmlns:p14="http://schemas.microsoft.com/office/powerpoint/2010/main" val="33323192"/>
              </p:ext>
            </p:extLst>
          </p:nvPr>
        </p:nvGraphicFramePr>
        <p:xfrm>
          <a:off x="297023" y="5985164"/>
          <a:ext cx="11597951" cy="80100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Content Placeholder 2">
            <a:extLst>
              <a:ext uri="{FF2B5EF4-FFF2-40B4-BE49-F238E27FC236}">
                <a16:creationId xmlns:a16="http://schemas.microsoft.com/office/drawing/2014/main" id="{9CD9229A-B799-4A7B-A65A-EC6863A98068}"/>
              </a:ext>
            </a:extLst>
          </p:cNvPr>
          <p:cNvSpPr>
            <a:spLocks noGrp="1"/>
          </p:cNvSpPr>
          <p:nvPr>
            <p:ph idx="1"/>
          </p:nvPr>
        </p:nvSpPr>
        <p:spPr>
          <a:xfrm>
            <a:off x="1040523" y="1974584"/>
            <a:ext cx="4351284" cy="4156796"/>
          </a:xfrm>
        </p:spPr>
        <p:txBody>
          <a:bodyPr>
            <a:normAutofit/>
          </a:bodyPr>
          <a:lstStyle/>
          <a:p>
            <a:pPr marL="0" indent="0">
              <a:buNone/>
            </a:pPr>
            <a:r>
              <a:rPr lang="en-NZ" sz="2400" dirty="0"/>
              <a:t>Congratulations! Your bill has </a:t>
            </a:r>
            <a:r>
              <a:rPr lang="en-NZ" sz="2400" dirty="0">
                <a:hlinkClick r:id="rId2" action="ppaction://hlinksldjump"/>
              </a:rPr>
              <a:t>passed</a:t>
            </a:r>
            <a:r>
              <a:rPr lang="en-NZ" sz="2400" dirty="0"/>
              <a:t> in the House of Representatives, but it’s not a law until it’s signed by the </a:t>
            </a:r>
            <a:r>
              <a:rPr lang="en-NZ" sz="2400" dirty="0">
                <a:hlinkClick r:id="rId11" action="ppaction://hlinksldjump" tooltip="A King, Queen, or Monarch. They are our Head of State. "/>
              </a:rPr>
              <a:t>Sovereign</a:t>
            </a:r>
            <a:r>
              <a:rPr lang="en-NZ" sz="2400" dirty="0"/>
              <a:t> or their representative in New Zealand, the </a:t>
            </a:r>
            <a:r>
              <a:rPr lang="en-NZ" sz="2400" dirty="0">
                <a:hlinkClick r:id="rId11" action="ppaction://hlinksldjump" tooltip="They act on behalf of the Sovereign. Their role is to sign off new laws, and open and close Parliament. "/>
              </a:rPr>
              <a:t>Governor General</a:t>
            </a:r>
            <a:r>
              <a:rPr lang="en-NZ" sz="2400" dirty="0"/>
              <a:t>. </a:t>
            </a:r>
          </a:p>
        </p:txBody>
      </p:sp>
    </p:spTree>
    <p:extLst>
      <p:ext uri="{BB962C8B-B14F-4D97-AF65-F5344CB8AC3E}">
        <p14:creationId xmlns:p14="http://schemas.microsoft.com/office/powerpoint/2010/main" val="393645926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nodeType="clickEffect">
                                  <p:stCondLst>
                                    <p:cond delay="0"/>
                                  </p:stCondLst>
                                  <p:childTnLst>
                                    <p:animRot by="120000">
                                      <p:cBhvr>
                                        <p:cTn id="18" dur="100" fill="hold">
                                          <p:stCondLst>
                                            <p:cond delay="0"/>
                                          </p:stCondLst>
                                        </p:cTn>
                                        <p:tgtEl>
                                          <p:spTgt spid="7"/>
                                        </p:tgtEl>
                                        <p:attrNameLst>
                                          <p:attrName>r</p:attrName>
                                        </p:attrNameLst>
                                      </p:cBhvr>
                                    </p:animRot>
                                    <p:animRot by="-240000">
                                      <p:cBhvr>
                                        <p:cTn id="19" dur="200" fill="hold">
                                          <p:stCondLst>
                                            <p:cond delay="200"/>
                                          </p:stCondLst>
                                        </p:cTn>
                                        <p:tgtEl>
                                          <p:spTgt spid="7"/>
                                        </p:tgtEl>
                                        <p:attrNameLst>
                                          <p:attrName>r</p:attrName>
                                        </p:attrNameLst>
                                      </p:cBhvr>
                                    </p:animRot>
                                    <p:animRot by="240000">
                                      <p:cBhvr>
                                        <p:cTn id="20" dur="200" fill="hold">
                                          <p:stCondLst>
                                            <p:cond delay="400"/>
                                          </p:stCondLst>
                                        </p:cTn>
                                        <p:tgtEl>
                                          <p:spTgt spid="7"/>
                                        </p:tgtEl>
                                        <p:attrNameLst>
                                          <p:attrName>r</p:attrName>
                                        </p:attrNameLst>
                                      </p:cBhvr>
                                    </p:animRot>
                                    <p:animRot by="-240000">
                                      <p:cBhvr>
                                        <p:cTn id="21" dur="200" fill="hold">
                                          <p:stCondLst>
                                            <p:cond delay="600"/>
                                          </p:stCondLst>
                                        </p:cTn>
                                        <p:tgtEl>
                                          <p:spTgt spid="7"/>
                                        </p:tgtEl>
                                        <p:attrNameLst>
                                          <p:attrName>r</p:attrName>
                                        </p:attrNameLst>
                                      </p:cBhvr>
                                    </p:animRot>
                                    <p:animRot by="120000">
                                      <p:cBhvr>
                                        <p:cTn id="22"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A picture containing clothing, suit&#10;&#10;Description automatically generated">
            <a:extLst>
              <a:ext uri="{FF2B5EF4-FFF2-40B4-BE49-F238E27FC236}">
                <a16:creationId xmlns:a16="http://schemas.microsoft.com/office/drawing/2014/main" id="{D8B59957-93BC-D649-AD69-F873D58EFD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2728" y="3305542"/>
            <a:ext cx="2246540" cy="2687473"/>
          </a:xfrm>
          <a:prstGeom prst="rect">
            <a:avLst/>
          </a:prstGeom>
        </p:spPr>
      </p:pic>
      <p:sp>
        <p:nvSpPr>
          <p:cNvPr id="22" name="Speech Bubble: Rectangle with Corners Rounded 21">
            <a:extLst>
              <a:ext uri="{FF2B5EF4-FFF2-40B4-BE49-F238E27FC236}">
                <a16:creationId xmlns:a16="http://schemas.microsoft.com/office/drawing/2014/main" id="{7FD5CAA8-4EA5-5E20-B818-2CFF35792F68}"/>
              </a:ext>
            </a:extLst>
          </p:cNvPr>
          <p:cNvSpPr/>
          <p:nvPr/>
        </p:nvSpPr>
        <p:spPr>
          <a:xfrm flipH="1">
            <a:off x="2346360" y="3771681"/>
            <a:ext cx="2355782" cy="1346200"/>
          </a:xfrm>
          <a:prstGeom prst="wedgeRoundRectCallout">
            <a:avLst>
              <a:gd name="adj1" fmla="val -63506"/>
              <a:gd name="adj2" fmla="val 2214"/>
              <a:gd name="adj3" fmla="val 16667"/>
            </a:avLst>
          </a:prstGeom>
          <a:solidFill>
            <a:srgbClr val="D15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a:t>To try again with a new bill </a:t>
            </a:r>
            <a:r>
              <a:rPr lang="en-NZ" b="1" u="sng" dirty="0"/>
              <a:t>click here</a:t>
            </a:r>
          </a:p>
        </p:txBody>
      </p:sp>
      <p:sp>
        <p:nvSpPr>
          <p:cNvPr id="2" name="Title 1">
            <a:extLst>
              <a:ext uri="{FF2B5EF4-FFF2-40B4-BE49-F238E27FC236}">
                <a16:creationId xmlns:a16="http://schemas.microsoft.com/office/drawing/2014/main" id="{FE4C4452-B038-453D-B408-CBAF66907824}"/>
              </a:ext>
            </a:extLst>
          </p:cNvPr>
          <p:cNvSpPr>
            <a:spLocks noGrp="1"/>
          </p:cNvSpPr>
          <p:nvPr>
            <p:ph type="title"/>
          </p:nvPr>
        </p:nvSpPr>
        <p:spPr>
          <a:xfrm>
            <a:off x="838200" y="243421"/>
            <a:ext cx="10515600" cy="1325563"/>
          </a:xfrm>
        </p:spPr>
        <p:txBody>
          <a:bodyPr>
            <a:normAutofit/>
          </a:bodyPr>
          <a:lstStyle/>
          <a:p>
            <a:pPr algn="ctr"/>
            <a:r>
              <a:rPr lang="en-NZ" b="1" dirty="0"/>
              <a:t>Voted down</a:t>
            </a:r>
          </a:p>
        </p:txBody>
      </p:sp>
      <p:sp>
        <p:nvSpPr>
          <p:cNvPr id="3" name="Content Placeholder 2">
            <a:extLst>
              <a:ext uri="{FF2B5EF4-FFF2-40B4-BE49-F238E27FC236}">
                <a16:creationId xmlns:a16="http://schemas.microsoft.com/office/drawing/2014/main" id="{9CD9229A-B799-4A7B-A65A-EC6863A98068}"/>
              </a:ext>
            </a:extLst>
          </p:cNvPr>
          <p:cNvSpPr>
            <a:spLocks noGrp="1"/>
          </p:cNvSpPr>
          <p:nvPr>
            <p:ph idx="1"/>
          </p:nvPr>
        </p:nvSpPr>
        <p:spPr>
          <a:xfrm>
            <a:off x="1040525" y="2017986"/>
            <a:ext cx="10121462" cy="1182415"/>
          </a:xfrm>
        </p:spPr>
        <p:txBody>
          <a:bodyPr>
            <a:normAutofit/>
          </a:bodyPr>
          <a:lstStyle/>
          <a:p>
            <a:pPr marL="0" indent="0">
              <a:buNone/>
            </a:pPr>
            <a:r>
              <a:rPr lang="en-NZ" sz="2000" dirty="0"/>
              <a:t>If a bill does not receive more than half the votes, it is voted down and it will not progress or become a law. </a:t>
            </a:r>
          </a:p>
          <a:p>
            <a:pPr marL="0" indent="0">
              <a:buNone/>
            </a:pPr>
            <a:endParaRPr lang="en-NZ" sz="2400" dirty="0"/>
          </a:p>
        </p:txBody>
      </p:sp>
      <p:grpSp>
        <p:nvGrpSpPr>
          <p:cNvPr id="9" name="Group 8">
            <a:extLst>
              <a:ext uri="{FF2B5EF4-FFF2-40B4-BE49-F238E27FC236}">
                <a16:creationId xmlns:a16="http://schemas.microsoft.com/office/drawing/2014/main" id="{5C7A4643-6DEB-40CD-B175-B6BA9CD7637B}"/>
              </a:ext>
            </a:extLst>
          </p:cNvPr>
          <p:cNvGrpSpPr/>
          <p:nvPr/>
        </p:nvGrpSpPr>
        <p:grpSpPr>
          <a:xfrm>
            <a:off x="2667001" y="1336158"/>
            <a:ext cx="6857998" cy="240677"/>
            <a:chOff x="0" y="3045618"/>
            <a:chExt cx="9334500" cy="723900"/>
          </a:xfrm>
        </p:grpSpPr>
        <p:sp>
          <p:nvSpPr>
            <p:cNvPr id="10" name="Rectangle 9">
              <a:extLst>
                <a:ext uri="{FF2B5EF4-FFF2-40B4-BE49-F238E27FC236}">
                  <a16:creationId xmlns:a16="http://schemas.microsoft.com/office/drawing/2014/main" id="{4D19524D-7207-469B-A98C-987460BEA728}"/>
                </a:ext>
              </a:extLst>
            </p:cNvPr>
            <p:cNvSpPr/>
            <p:nvPr/>
          </p:nvSpPr>
          <p:spPr>
            <a:xfrm>
              <a:off x="4667250" y="3045618"/>
              <a:ext cx="2333625" cy="723900"/>
            </a:xfrm>
            <a:prstGeom prst="rect">
              <a:avLst/>
            </a:prstGeom>
            <a:solidFill>
              <a:srgbClr val="F5B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F078C333-A8C1-4083-9C97-E11E7FB7EF81}"/>
                </a:ext>
              </a:extLst>
            </p:cNvPr>
            <p:cNvSpPr/>
            <p:nvPr/>
          </p:nvSpPr>
          <p:spPr>
            <a:xfrm>
              <a:off x="0" y="3045618"/>
              <a:ext cx="2333625" cy="723900"/>
            </a:xfrm>
            <a:prstGeom prst="rect">
              <a:avLst/>
            </a:prstGeom>
            <a:solidFill>
              <a:srgbClr val="1BC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id="{CA487540-EE8F-4F0C-BFF9-AF0AB5071C81}"/>
                </a:ext>
              </a:extLst>
            </p:cNvPr>
            <p:cNvSpPr/>
            <p:nvPr/>
          </p:nvSpPr>
          <p:spPr>
            <a:xfrm>
              <a:off x="7000875" y="3045618"/>
              <a:ext cx="2333625" cy="723900"/>
            </a:xfrm>
            <a:prstGeom prst="rect">
              <a:avLst/>
            </a:prstGeom>
            <a:solidFill>
              <a:srgbClr val="D15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a:extLst>
                <a:ext uri="{FF2B5EF4-FFF2-40B4-BE49-F238E27FC236}">
                  <a16:creationId xmlns:a16="http://schemas.microsoft.com/office/drawing/2014/main" id="{32D08724-5703-4618-97F2-1369F5466235}"/>
                </a:ext>
              </a:extLst>
            </p:cNvPr>
            <p:cNvSpPr/>
            <p:nvPr/>
          </p:nvSpPr>
          <p:spPr>
            <a:xfrm>
              <a:off x="2333625" y="3045618"/>
              <a:ext cx="2333625" cy="723900"/>
            </a:xfrm>
            <a:prstGeom prst="rect">
              <a:avLst/>
            </a:prstGeom>
            <a:solidFill>
              <a:srgbClr val="2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4" name="Action Button: Go Forward or Next 13">
            <a:hlinkClick r:id="" action="ppaction://hlinkshowjump?jump=nextslide" highlightClick="1"/>
            <a:extLst>
              <a:ext uri="{FF2B5EF4-FFF2-40B4-BE49-F238E27FC236}">
                <a16:creationId xmlns:a16="http://schemas.microsoft.com/office/drawing/2014/main" id="{B04DF594-DD59-4C81-BC3F-B5D551B216A5}"/>
              </a:ext>
            </a:extLst>
          </p:cNvPr>
          <p:cNvSpPr/>
          <p:nvPr/>
        </p:nvSpPr>
        <p:spPr>
          <a:xfrm>
            <a:off x="622301" y="71830"/>
            <a:ext cx="215899" cy="289379"/>
          </a:xfrm>
          <a:prstGeom prst="actionButtonForwardNex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
        <p:nvSpPr>
          <p:cNvPr id="15" name="Action Button: Go Back or Previous 14">
            <a:hlinkClick r:id="" action="ppaction://hlinkshowjump?jump=previousslide" highlightClick="1"/>
            <a:extLst>
              <a:ext uri="{FF2B5EF4-FFF2-40B4-BE49-F238E27FC236}">
                <a16:creationId xmlns:a16="http://schemas.microsoft.com/office/drawing/2014/main" id="{31AED0DD-3980-4C72-9A76-856A4541F10E}"/>
              </a:ext>
            </a:extLst>
          </p:cNvPr>
          <p:cNvSpPr/>
          <p:nvPr/>
        </p:nvSpPr>
        <p:spPr>
          <a:xfrm>
            <a:off x="369662" y="71831"/>
            <a:ext cx="215899" cy="289379"/>
          </a:xfrm>
          <a:prstGeom prst="actionButtonBackPrevious">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
        <p:nvSpPr>
          <p:cNvPr id="16" name="Action Button: Go Home 15">
            <a:hlinkClick r:id="rId3" action="ppaction://hlinksldjump" highlightClick="1"/>
            <a:extLst>
              <a:ext uri="{FF2B5EF4-FFF2-40B4-BE49-F238E27FC236}">
                <a16:creationId xmlns:a16="http://schemas.microsoft.com/office/drawing/2014/main" id="{B09CC2DE-FC77-40E7-B8FD-CAE8A3724EF1}"/>
              </a:ext>
            </a:extLst>
          </p:cNvPr>
          <p:cNvSpPr/>
          <p:nvPr/>
        </p:nvSpPr>
        <p:spPr>
          <a:xfrm>
            <a:off x="43543" y="71831"/>
            <a:ext cx="289379" cy="289379"/>
          </a:xfrm>
          <a:prstGeom prst="actionButtonHom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graphicFrame>
        <p:nvGraphicFramePr>
          <p:cNvPr id="6" name="Diagram 5">
            <a:extLst>
              <a:ext uri="{FF2B5EF4-FFF2-40B4-BE49-F238E27FC236}">
                <a16:creationId xmlns:a16="http://schemas.microsoft.com/office/drawing/2014/main" id="{04D3C0FD-FC68-10E3-1868-D5CCF57B5B82}"/>
              </a:ext>
            </a:extLst>
          </p:cNvPr>
          <p:cNvGraphicFramePr/>
          <p:nvPr>
            <p:extLst>
              <p:ext uri="{D42A27DB-BD31-4B8C-83A1-F6EECF244321}">
                <p14:modId xmlns:p14="http://schemas.microsoft.com/office/powerpoint/2010/main" val="119928890"/>
              </p:ext>
            </p:extLst>
          </p:nvPr>
        </p:nvGraphicFramePr>
        <p:xfrm>
          <a:off x="297023" y="5985164"/>
          <a:ext cx="11597951" cy="8010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 name="Speech Bubble: Rectangle with Corners Rounded 22">
            <a:hlinkClick r:id="rId9" action="ppaction://hlinksldjump"/>
            <a:extLst>
              <a:ext uri="{FF2B5EF4-FFF2-40B4-BE49-F238E27FC236}">
                <a16:creationId xmlns:a16="http://schemas.microsoft.com/office/drawing/2014/main" id="{5286D61F-D060-D49E-B98F-059AD20FED94}"/>
              </a:ext>
            </a:extLst>
          </p:cNvPr>
          <p:cNvSpPr/>
          <p:nvPr/>
        </p:nvSpPr>
        <p:spPr>
          <a:xfrm flipH="1">
            <a:off x="7489854" y="3779532"/>
            <a:ext cx="2355782" cy="1346200"/>
          </a:xfrm>
          <a:prstGeom prst="wedgeRoundRectCallout">
            <a:avLst>
              <a:gd name="adj1" fmla="val 65338"/>
              <a:gd name="adj2" fmla="val -3446"/>
              <a:gd name="adj3" fmla="val 16667"/>
            </a:avLst>
          </a:prstGeom>
          <a:solidFill>
            <a:srgbClr val="D15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a:t>To finish </a:t>
            </a:r>
            <a:r>
              <a:rPr lang="en-NZ" b="1" u="sng" dirty="0"/>
              <a:t>click here</a:t>
            </a:r>
          </a:p>
        </p:txBody>
      </p:sp>
    </p:spTree>
    <p:extLst>
      <p:ext uri="{BB962C8B-B14F-4D97-AF65-F5344CB8AC3E}">
        <p14:creationId xmlns:p14="http://schemas.microsoft.com/office/powerpoint/2010/main" val="81030615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C4452-B038-453D-B408-CBAF66907824}"/>
              </a:ext>
            </a:extLst>
          </p:cNvPr>
          <p:cNvSpPr>
            <a:spLocks noGrp="1"/>
          </p:cNvSpPr>
          <p:nvPr>
            <p:ph type="title"/>
          </p:nvPr>
        </p:nvSpPr>
        <p:spPr>
          <a:xfrm>
            <a:off x="576942" y="535782"/>
            <a:ext cx="10515600" cy="692943"/>
          </a:xfrm>
        </p:spPr>
        <p:txBody>
          <a:bodyPr>
            <a:normAutofit fontScale="90000"/>
          </a:bodyPr>
          <a:lstStyle/>
          <a:p>
            <a:r>
              <a:rPr lang="en-NZ" b="1" dirty="0"/>
              <a:t>Summary</a:t>
            </a:r>
          </a:p>
        </p:txBody>
      </p:sp>
      <p:sp>
        <p:nvSpPr>
          <p:cNvPr id="3" name="Content Placeholder 2">
            <a:extLst>
              <a:ext uri="{FF2B5EF4-FFF2-40B4-BE49-F238E27FC236}">
                <a16:creationId xmlns:a16="http://schemas.microsoft.com/office/drawing/2014/main" id="{9CD9229A-B799-4A7B-A65A-EC6863A98068}"/>
              </a:ext>
            </a:extLst>
          </p:cNvPr>
          <p:cNvSpPr>
            <a:spLocks noGrp="1"/>
          </p:cNvSpPr>
          <p:nvPr>
            <p:ph idx="1"/>
          </p:nvPr>
        </p:nvSpPr>
        <p:spPr>
          <a:xfrm>
            <a:off x="576942" y="1504951"/>
            <a:ext cx="5257800" cy="4902200"/>
          </a:xfrm>
        </p:spPr>
        <p:txBody>
          <a:bodyPr>
            <a:normAutofit/>
          </a:bodyPr>
          <a:lstStyle/>
          <a:p>
            <a:pPr marL="0" indent="0">
              <a:buNone/>
            </a:pPr>
            <a:r>
              <a:rPr lang="en-NZ" sz="2000" dirty="0"/>
              <a:t>Great job! You have learnt about the process that a bill must go through to become a law. </a:t>
            </a:r>
          </a:p>
          <a:p>
            <a:pPr marL="0" indent="0">
              <a:buNone/>
            </a:pPr>
            <a:endParaRPr lang="en-NZ" sz="2000" dirty="0"/>
          </a:p>
          <a:p>
            <a:pPr marL="0" indent="0">
              <a:buNone/>
            </a:pPr>
            <a:r>
              <a:rPr lang="en-NZ" sz="2000" dirty="0"/>
              <a:t>Check out the links below for further information and resources: </a:t>
            </a:r>
          </a:p>
          <a:p>
            <a:pPr>
              <a:buClr>
                <a:schemeClr val="tx1"/>
              </a:buClr>
            </a:pPr>
            <a:r>
              <a:rPr lang="en-NZ" sz="2000" u="sng" dirty="0">
                <a:solidFill>
                  <a:srgbClr val="0563C1"/>
                </a:solidFill>
                <a:effectLst/>
                <a:ea typeface="Calibri" panose="020F0502020204030204" pitchFamily="34" charset="0"/>
                <a:cs typeface="Times New Roman" panose="02020603050405020304" pitchFamily="18" charset="0"/>
                <a:hlinkClick r:id="rId2"/>
              </a:rPr>
              <a:t>Spotlight on Parliament - How a bill becomes law</a:t>
            </a:r>
            <a:r>
              <a:rPr lang="en-NZ" sz="2000" dirty="0">
                <a:effectLst/>
                <a:ea typeface="Calibri" panose="020F0502020204030204" pitchFamily="34" charset="0"/>
                <a:cs typeface="Times New Roman" panose="02020603050405020304" pitchFamily="18" charset="0"/>
              </a:rPr>
              <a:t> video</a:t>
            </a:r>
          </a:p>
          <a:p>
            <a:r>
              <a:rPr lang="en-NZ" sz="2000" dirty="0">
                <a:hlinkClick r:id="rId3"/>
              </a:rPr>
              <a:t>How a bill becomes law</a:t>
            </a:r>
            <a:r>
              <a:rPr lang="en-NZ" sz="2000" dirty="0"/>
              <a:t> flowchart</a:t>
            </a:r>
          </a:p>
          <a:p>
            <a:pPr>
              <a:buClr>
                <a:schemeClr val="tx1"/>
              </a:buClr>
            </a:pPr>
            <a:r>
              <a:rPr lang="en-NZ" sz="2000" u="sng">
                <a:solidFill>
                  <a:srgbClr val="0563C1"/>
                </a:solidFill>
                <a:effectLst/>
                <a:ea typeface="Calibri" panose="020F0502020204030204" pitchFamily="34" charset="0"/>
                <a:cs typeface="Times New Roman" panose="02020603050405020304" pitchFamily="18" charset="0"/>
                <a:hlinkClick r:id="rId4"/>
              </a:rPr>
              <a:t>How select committees work</a:t>
            </a:r>
            <a:r>
              <a:rPr lang="en-NZ" sz="2000">
                <a:effectLst/>
                <a:ea typeface="Calibri" panose="020F0502020204030204" pitchFamily="34" charset="0"/>
                <a:cs typeface="Times New Roman" panose="02020603050405020304" pitchFamily="18" charset="0"/>
              </a:rPr>
              <a:t> </a:t>
            </a:r>
            <a:r>
              <a:rPr lang="en-NZ" sz="2000" dirty="0">
                <a:effectLst/>
                <a:ea typeface="Calibri" panose="020F0502020204030204" pitchFamily="34" charset="0"/>
                <a:cs typeface="Times New Roman" panose="02020603050405020304" pitchFamily="18" charset="0"/>
              </a:rPr>
              <a:t>video</a:t>
            </a:r>
          </a:p>
          <a:p>
            <a:r>
              <a:rPr lang="en-NZ" sz="2000" dirty="0">
                <a:hlinkClick r:id="rId5"/>
              </a:rPr>
              <a:t>How to make a submission to a select committee</a:t>
            </a:r>
            <a:endParaRPr lang="en-NZ" sz="2000" dirty="0"/>
          </a:p>
          <a:p>
            <a:endParaRPr lang="en-NZ" sz="2000" dirty="0"/>
          </a:p>
          <a:p>
            <a:pPr marL="0" indent="0">
              <a:buNone/>
            </a:pPr>
            <a:endParaRPr lang="en-NZ" sz="2000" dirty="0"/>
          </a:p>
          <a:p>
            <a:pPr marL="0" indent="0">
              <a:buNone/>
            </a:pPr>
            <a:endParaRPr lang="en-NZ" sz="2000" dirty="0"/>
          </a:p>
          <a:p>
            <a:pPr marL="0" indent="0">
              <a:buNone/>
            </a:pPr>
            <a:endParaRPr lang="en-NZ" sz="2000" dirty="0"/>
          </a:p>
          <a:p>
            <a:pPr marL="0" indent="0">
              <a:buNone/>
            </a:pPr>
            <a:endParaRPr lang="en-NZ" sz="2000" dirty="0"/>
          </a:p>
          <a:p>
            <a:pPr marL="0" indent="0">
              <a:buNone/>
            </a:pPr>
            <a:endParaRPr lang="en-NZ" sz="2000" dirty="0"/>
          </a:p>
        </p:txBody>
      </p:sp>
      <p:grpSp>
        <p:nvGrpSpPr>
          <p:cNvPr id="9" name="Group 8">
            <a:extLst>
              <a:ext uri="{FF2B5EF4-FFF2-40B4-BE49-F238E27FC236}">
                <a16:creationId xmlns:a16="http://schemas.microsoft.com/office/drawing/2014/main" id="{5C7A4643-6DEB-40CD-B175-B6BA9CD7637B}"/>
              </a:ext>
            </a:extLst>
          </p:cNvPr>
          <p:cNvGrpSpPr/>
          <p:nvPr/>
        </p:nvGrpSpPr>
        <p:grpSpPr>
          <a:xfrm rot="5400000">
            <a:off x="2775857" y="3308660"/>
            <a:ext cx="6857998" cy="240677"/>
            <a:chOff x="0" y="3045618"/>
            <a:chExt cx="9334500" cy="723900"/>
          </a:xfrm>
        </p:grpSpPr>
        <p:sp>
          <p:nvSpPr>
            <p:cNvPr id="10" name="Rectangle 9">
              <a:extLst>
                <a:ext uri="{FF2B5EF4-FFF2-40B4-BE49-F238E27FC236}">
                  <a16:creationId xmlns:a16="http://schemas.microsoft.com/office/drawing/2014/main" id="{4D19524D-7207-469B-A98C-987460BEA728}"/>
                </a:ext>
              </a:extLst>
            </p:cNvPr>
            <p:cNvSpPr/>
            <p:nvPr/>
          </p:nvSpPr>
          <p:spPr>
            <a:xfrm>
              <a:off x="4667250" y="3045618"/>
              <a:ext cx="2333625" cy="723900"/>
            </a:xfrm>
            <a:prstGeom prst="rect">
              <a:avLst/>
            </a:prstGeom>
            <a:solidFill>
              <a:srgbClr val="F5B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F078C333-A8C1-4083-9C97-E11E7FB7EF81}"/>
                </a:ext>
              </a:extLst>
            </p:cNvPr>
            <p:cNvSpPr/>
            <p:nvPr/>
          </p:nvSpPr>
          <p:spPr>
            <a:xfrm>
              <a:off x="0" y="3045618"/>
              <a:ext cx="2333625" cy="723900"/>
            </a:xfrm>
            <a:prstGeom prst="rect">
              <a:avLst/>
            </a:prstGeom>
            <a:solidFill>
              <a:srgbClr val="1BC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id="{CA487540-EE8F-4F0C-BFF9-AF0AB5071C81}"/>
                </a:ext>
              </a:extLst>
            </p:cNvPr>
            <p:cNvSpPr/>
            <p:nvPr/>
          </p:nvSpPr>
          <p:spPr>
            <a:xfrm>
              <a:off x="7000875" y="3045618"/>
              <a:ext cx="2333625" cy="723900"/>
            </a:xfrm>
            <a:prstGeom prst="rect">
              <a:avLst/>
            </a:prstGeom>
            <a:solidFill>
              <a:srgbClr val="D15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a:extLst>
                <a:ext uri="{FF2B5EF4-FFF2-40B4-BE49-F238E27FC236}">
                  <a16:creationId xmlns:a16="http://schemas.microsoft.com/office/drawing/2014/main" id="{32D08724-5703-4618-97F2-1369F5466235}"/>
                </a:ext>
              </a:extLst>
            </p:cNvPr>
            <p:cNvSpPr/>
            <p:nvPr/>
          </p:nvSpPr>
          <p:spPr>
            <a:xfrm>
              <a:off x="2333625" y="3045618"/>
              <a:ext cx="2333625" cy="723900"/>
            </a:xfrm>
            <a:prstGeom prst="rect">
              <a:avLst/>
            </a:prstGeom>
            <a:solidFill>
              <a:srgbClr val="2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15" name="Picture 14" descr="A picture containing grass, sky, outdoor, building&#10;&#10;Description automatically generated">
            <a:extLst>
              <a:ext uri="{FF2B5EF4-FFF2-40B4-BE49-F238E27FC236}">
                <a16:creationId xmlns:a16="http://schemas.microsoft.com/office/drawing/2014/main" id="{750B8B8C-3C24-4E94-840F-09D3A3A1C449}"/>
              </a:ext>
            </a:extLst>
          </p:cNvPr>
          <p:cNvPicPr>
            <a:picLocks noChangeAspect="1"/>
          </p:cNvPicPr>
          <p:nvPr/>
        </p:nvPicPr>
        <p:blipFill rotWithShape="1">
          <a:blip r:embed="rId6">
            <a:extLst>
              <a:ext uri="{28A0092B-C50C-407E-A947-70E740481C1C}">
                <a14:useLocalDpi xmlns:a14="http://schemas.microsoft.com/office/drawing/2010/main" val="0"/>
              </a:ext>
            </a:extLst>
          </a:blip>
          <a:srcRect l="7301" r="6984"/>
          <a:stretch/>
        </p:blipFill>
        <p:spPr>
          <a:xfrm>
            <a:off x="6313713" y="0"/>
            <a:ext cx="5878287" cy="6858000"/>
          </a:xfrm>
          <a:prstGeom prst="rect">
            <a:avLst/>
          </a:prstGeom>
        </p:spPr>
      </p:pic>
      <p:sp>
        <p:nvSpPr>
          <p:cNvPr id="14" name="Action Button: Go Forward or Next 13">
            <a:hlinkClick r:id="" action="ppaction://hlinkshowjump?jump=nextslide" highlightClick="1"/>
            <a:extLst>
              <a:ext uri="{FF2B5EF4-FFF2-40B4-BE49-F238E27FC236}">
                <a16:creationId xmlns:a16="http://schemas.microsoft.com/office/drawing/2014/main" id="{6CCD7771-DA32-42B1-951A-67EB9D5735BF}"/>
              </a:ext>
            </a:extLst>
          </p:cNvPr>
          <p:cNvSpPr/>
          <p:nvPr/>
        </p:nvSpPr>
        <p:spPr>
          <a:xfrm>
            <a:off x="622301" y="71830"/>
            <a:ext cx="215899" cy="289379"/>
          </a:xfrm>
          <a:prstGeom prst="actionButtonForwardNex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
        <p:nvSpPr>
          <p:cNvPr id="16" name="Action Button: Go Back or Previous 15">
            <a:hlinkClick r:id="" action="ppaction://hlinkshowjump?jump=previousslide" highlightClick="1"/>
            <a:extLst>
              <a:ext uri="{FF2B5EF4-FFF2-40B4-BE49-F238E27FC236}">
                <a16:creationId xmlns:a16="http://schemas.microsoft.com/office/drawing/2014/main" id="{B55ED922-8480-41C2-996A-ED2BEFE2DBBC}"/>
              </a:ext>
            </a:extLst>
          </p:cNvPr>
          <p:cNvSpPr/>
          <p:nvPr/>
        </p:nvSpPr>
        <p:spPr>
          <a:xfrm>
            <a:off x="369662" y="71831"/>
            <a:ext cx="215899" cy="289379"/>
          </a:xfrm>
          <a:prstGeom prst="actionButtonBackPrevious">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
        <p:nvSpPr>
          <p:cNvPr id="17" name="Action Button: Go Home 16">
            <a:hlinkClick r:id="rId7" action="ppaction://hlinksldjump" highlightClick="1"/>
            <a:extLst>
              <a:ext uri="{FF2B5EF4-FFF2-40B4-BE49-F238E27FC236}">
                <a16:creationId xmlns:a16="http://schemas.microsoft.com/office/drawing/2014/main" id="{2C83883A-28FB-4515-8840-630A84D7A691}"/>
              </a:ext>
            </a:extLst>
          </p:cNvPr>
          <p:cNvSpPr/>
          <p:nvPr/>
        </p:nvSpPr>
        <p:spPr>
          <a:xfrm>
            <a:off x="43543" y="71831"/>
            <a:ext cx="289379" cy="289379"/>
          </a:xfrm>
          <a:prstGeom prst="actionButtonHom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pic>
        <p:nvPicPr>
          <p:cNvPr id="4" name="Picture 3" descr="A picture containing clothing, suit&#10;&#10;Description automatically generated">
            <a:extLst>
              <a:ext uri="{FF2B5EF4-FFF2-40B4-BE49-F238E27FC236}">
                <a16:creationId xmlns:a16="http://schemas.microsoft.com/office/drawing/2014/main" id="{16380E59-243D-F6F1-653E-6B50FE3E70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19460" y="2454821"/>
            <a:ext cx="3680749" cy="4403177"/>
          </a:xfrm>
          <a:prstGeom prst="rect">
            <a:avLst/>
          </a:prstGeom>
        </p:spPr>
      </p:pic>
      <p:sp>
        <p:nvSpPr>
          <p:cNvPr id="5" name="Speech Bubble: Rectangle with Corners Rounded 4">
            <a:extLst>
              <a:ext uri="{FF2B5EF4-FFF2-40B4-BE49-F238E27FC236}">
                <a16:creationId xmlns:a16="http://schemas.microsoft.com/office/drawing/2014/main" id="{FDF6DA8A-7863-4CA3-EEE8-B872F1BBB122}"/>
              </a:ext>
            </a:extLst>
          </p:cNvPr>
          <p:cNvSpPr/>
          <p:nvPr/>
        </p:nvSpPr>
        <p:spPr>
          <a:xfrm flipH="1">
            <a:off x="8353386" y="1958286"/>
            <a:ext cx="2739156" cy="932743"/>
          </a:xfrm>
          <a:prstGeom prst="wedgeRoundRectCallout">
            <a:avLst>
              <a:gd name="adj1" fmla="val 74503"/>
              <a:gd name="adj2" fmla="val 66365"/>
              <a:gd name="adj3" fmla="val 16667"/>
            </a:avLst>
          </a:prstGeom>
          <a:solidFill>
            <a:srgbClr val="D15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800" b="1" dirty="0" err="1"/>
              <a:t>Mā</a:t>
            </a:r>
            <a:r>
              <a:rPr lang="en-NZ" sz="1800" b="1" dirty="0"/>
              <a:t> </a:t>
            </a:r>
            <a:r>
              <a:rPr lang="en-NZ" sz="1800" b="1" dirty="0" err="1"/>
              <a:t>te</a:t>
            </a:r>
            <a:r>
              <a:rPr lang="en-NZ" sz="1800" b="1" dirty="0"/>
              <a:t> </a:t>
            </a:r>
            <a:r>
              <a:rPr lang="en-NZ" sz="1800" b="1" dirty="0" err="1"/>
              <a:t>wā</a:t>
            </a:r>
            <a:r>
              <a:rPr lang="en-NZ" sz="1800" b="1" dirty="0"/>
              <a:t>!</a:t>
            </a:r>
            <a:endParaRPr lang="en-NZ" b="1" dirty="0"/>
          </a:p>
        </p:txBody>
      </p:sp>
    </p:spTree>
    <p:extLst>
      <p:ext uri="{BB962C8B-B14F-4D97-AF65-F5344CB8AC3E}">
        <p14:creationId xmlns:p14="http://schemas.microsoft.com/office/powerpoint/2010/main" val="296633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C4452-B038-453D-B408-CBAF66907824}"/>
              </a:ext>
            </a:extLst>
          </p:cNvPr>
          <p:cNvSpPr>
            <a:spLocks noGrp="1"/>
          </p:cNvSpPr>
          <p:nvPr>
            <p:ph type="title"/>
          </p:nvPr>
        </p:nvSpPr>
        <p:spPr>
          <a:xfrm>
            <a:off x="576942" y="535782"/>
            <a:ext cx="10515600" cy="1325563"/>
          </a:xfrm>
        </p:spPr>
        <p:txBody>
          <a:bodyPr>
            <a:normAutofit/>
          </a:bodyPr>
          <a:lstStyle/>
          <a:p>
            <a:r>
              <a:rPr lang="en-NZ" b="1" dirty="0"/>
              <a:t>Glossary</a:t>
            </a:r>
          </a:p>
        </p:txBody>
      </p:sp>
      <p:sp>
        <p:nvSpPr>
          <p:cNvPr id="3" name="Content Placeholder 2">
            <a:extLst>
              <a:ext uri="{FF2B5EF4-FFF2-40B4-BE49-F238E27FC236}">
                <a16:creationId xmlns:a16="http://schemas.microsoft.com/office/drawing/2014/main" id="{9CD9229A-B799-4A7B-A65A-EC6863A98068}"/>
              </a:ext>
            </a:extLst>
          </p:cNvPr>
          <p:cNvSpPr>
            <a:spLocks noGrp="1"/>
          </p:cNvSpPr>
          <p:nvPr>
            <p:ph idx="1"/>
          </p:nvPr>
        </p:nvSpPr>
        <p:spPr>
          <a:xfrm>
            <a:off x="576942" y="1749763"/>
            <a:ext cx="5257800" cy="5219820"/>
          </a:xfrm>
        </p:spPr>
        <p:txBody>
          <a:bodyPr>
            <a:normAutofit fontScale="92500" lnSpcReduction="20000"/>
          </a:bodyPr>
          <a:lstStyle/>
          <a:p>
            <a:r>
              <a:rPr lang="en-NZ" sz="2200" b="1" dirty="0">
                <a:solidFill>
                  <a:srgbClr val="000000"/>
                </a:solidFill>
              </a:rPr>
              <a:t>Legislative Process </a:t>
            </a:r>
            <a:r>
              <a:rPr lang="en-NZ" sz="2200" dirty="0">
                <a:solidFill>
                  <a:srgbClr val="000000"/>
                </a:solidFill>
              </a:rPr>
              <a:t>- </a:t>
            </a:r>
            <a:r>
              <a:rPr lang="en-NZ" sz="2200" i="0" dirty="0">
                <a:solidFill>
                  <a:srgbClr val="000000"/>
                </a:solidFill>
                <a:effectLst/>
              </a:rPr>
              <a:t>The process for how a bill becomes a law. </a:t>
            </a:r>
            <a:endParaRPr lang="en-NZ" sz="2200" b="1" dirty="0"/>
          </a:p>
          <a:p>
            <a:r>
              <a:rPr lang="en-NZ" sz="2200" b="1" dirty="0"/>
              <a:t>Bill</a:t>
            </a:r>
            <a:r>
              <a:rPr lang="en-NZ" sz="2200" dirty="0"/>
              <a:t> – </a:t>
            </a:r>
            <a:r>
              <a:rPr lang="en-NZ" sz="2200" i="0" dirty="0">
                <a:solidFill>
                  <a:srgbClr val="000000"/>
                </a:solidFill>
                <a:effectLst/>
              </a:rPr>
              <a:t>Before a law is made, it starts off as a bill. A bill is a draft that goes through different phases and becomes a law once it has been signed by the Governor General. </a:t>
            </a:r>
          </a:p>
          <a:p>
            <a:r>
              <a:rPr lang="en-NZ" sz="2200" b="1" dirty="0">
                <a:solidFill>
                  <a:srgbClr val="000000"/>
                </a:solidFill>
              </a:rPr>
              <a:t>Law</a:t>
            </a:r>
            <a:r>
              <a:rPr lang="en-NZ" sz="2200" dirty="0">
                <a:solidFill>
                  <a:srgbClr val="000000"/>
                </a:solidFill>
              </a:rPr>
              <a:t> - </a:t>
            </a:r>
            <a:r>
              <a:rPr lang="en-NZ" sz="2200" i="0" dirty="0">
                <a:solidFill>
                  <a:srgbClr val="000000"/>
                </a:solidFill>
                <a:effectLst/>
              </a:rPr>
              <a:t>A rule that we follow as a country.  </a:t>
            </a:r>
          </a:p>
          <a:p>
            <a:r>
              <a:rPr lang="en-NZ" sz="2200" b="1" dirty="0">
                <a:solidFill>
                  <a:srgbClr val="000000"/>
                </a:solidFill>
              </a:rPr>
              <a:t>Debate</a:t>
            </a:r>
            <a:r>
              <a:rPr lang="en-NZ" sz="2200" dirty="0">
                <a:solidFill>
                  <a:srgbClr val="000000"/>
                </a:solidFill>
              </a:rPr>
              <a:t> - </a:t>
            </a:r>
            <a:r>
              <a:rPr lang="en-NZ" sz="2200" i="0" dirty="0">
                <a:solidFill>
                  <a:srgbClr val="000000"/>
                </a:solidFill>
                <a:effectLst/>
              </a:rPr>
              <a:t>A debate is when Members of Parliament from different parties make speeches about a bill.  </a:t>
            </a:r>
          </a:p>
          <a:p>
            <a:r>
              <a:rPr lang="en-NZ" sz="2200" b="1" dirty="0">
                <a:solidFill>
                  <a:srgbClr val="000000"/>
                </a:solidFill>
              </a:rPr>
              <a:t>Vote</a:t>
            </a:r>
            <a:r>
              <a:rPr lang="en-NZ" sz="2200" dirty="0">
                <a:solidFill>
                  <a:srgbClr val="000000"/>
                </a:solidFill>
              </a:rPr>
              <a:t> - </a:t>
            </a:r>
            <a:r>
              <a:rPr lang="en-NZ" sz="2200" i="0" dirty="0">
                <a:solidFill>
                  <a:srgbClr val="000000"/>
                </a:solidFill>
                <a:effectLst/>
              </a:rPr>
              <a:t>After each reading in the Debating Chamber, the Members of Parliament will vote on whether they want the bill to go to the next stage to becoming a law. </a:t>
            </a:r>
          </a:p>
          <a:p>
            <a:r>
              <a:rPr lang="en-NZ" sz="2200" b="1" dirty="0">
                <a:solidFill>
                  <a:srgbClr val="000000"/>
                </a:solidFill>
              </a:rPr>
              <a:t>Proposal</a:t>
            </a:r>
            <a:r>
              <a:rPr lang="en-NZ" sz="2200" dirty="0">
                <a:solidFill>
                  <a:srgbClr val="000000"/>
                </a:solidFill>
              </a:rPr>
              <a:t> - </a:t>
            </a:r>
            <a:r>
              <a:rPr lang="en-NZ" sz="2200" i="0" dirty="0">
                <a:solidFill>
                  <a:srgbClr val="000000"/>
                </a:solidFill>
                <a:effectLst/>
              </a:rPr>
              <a:t>A suggestion or idea. </a:t>
            </a:r>
          </a:p>
          <a:p>
            <a:r>
              <a:rPr lang="en-NZ" sz="2200" b="1" dirty="0"/>
              <a:t>Stages</a:t>
            </a:r>
            <a:r>
              <a:rPr lang="en-NZ" sz="2200" dirty="0"/>
              <a:t> - </a:t>
            </a:r>
            <a:r>
              <a:rPr lang="en-NZ" sz="2200" i="0" dirty="0">
                <a:solidFill>
                  <a:srgbClr val="000000"/>
                </a:solidFill>
                <a:effectLst/>
              </a:rPr>
              <a:t>A step in a process.</a:t>
            </a:r>
          </a:p>
          <a:p>
            <a:endParaRPr lang="en-NZ" sz="1600" dirty="0">
              <a:solidFill>
                <a:srgbClr val="000000"/>
              </a:solidFill>
            </a:endParaRPr>
          </a:p>
          <a:p>
            <a:endParaRPr lang="en-NZ" sz="1600" dirty="0"/>
          </a:p>
        </p:txBody>
      </p:sp>
      <p:grpSp>
        <p:nvGrpSpPr>
          <p:cNvPr id="9" name="Group 8">
            <a:extLst>
              <a:ext uri="{FF2B5EF4-FFF2-40B4-BE49-F238E27FC236}">
                <a16:creationId xmlns:a16="http://schemas.microsoft.com/office/drawing/2014/main" id="{5C7A4643-6DEB-40CD-B175-B6BA9CD7637B}"/>
              </a:ext>
            </a:extLst>
          </p:cNvPr>
          <p:cNvGrpSpPr/>
          <p:nvPr/>
        </p:nvGrpSpPr>
        <p:grpSpPr>
          <a:xfrm rot="5400000">
            <a:off x="2775857" y="3308660"/>
            <a:ext cx="6857998" cy="240677"/>
            <a:chOff x="0" y="3045618"/>
            <a:chExt cx="9334500" cy="723900"/>
          </a:xfrm>
        </p:grpSpPr>
        <p:sp>
          <p:nvSpPr>
            <p:cNvPr id="10" name="Rectangle 9">
              <a:extLst>
                <a:ext uri="{FF2B5EF4-FFF2-40B4-BE49-F238E27FC236}">
                  <a16:creationId xmlns:a16="http://schemas.microsoft.com/office/drawing/2014/main" id="{4D19524D-7207-469B-A98C-987460BEA728}"/>
                </a:ext>
              </a:extLst>
            </p:cNvPr>
            <p:cNvSpPr/>
            <p:nvPr/>
          </p:nvSpPr>
          <p:spPr>
            <a:xfrm>
              <a:off x="4667250" y="3045618"/>
              <a:ext cx="2333625" cy="723900"/>
            </a:xfrm>
            <a:prstGeom prst="rect">
              <a:avLst/>
            </a:prstGeom>
            <a:solidFill>
              <a:srgbClr val="F5B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F078C333-A8C1-4083-9C97-E11E7FB7EF81}"/>
                </a:ext>
              </a:extLst>
            </p:cNvPr>
            <p:cNvSpPr/>
            <p:nvPr/>
          </p:nvSpPr>
          <p:spPr>
            <a:xfrm>
              <a:off x="0" y="3045618"/>
              <a:ext cx="2333625" cy="723900"/>
            </a:xfrm>
            <a:prstGeom prst="rect">
              <a:avLst/>
            </a:prstGeom>
            <a:solidFill>
              <a:srgbClr val="1BC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id="{CA487540-EE8F-4F0C-BFF9-AF0AB5071C81}"/>
                </a:ext>
              </a:extLst>
            </p:cNvPr>
            <p:cNvSpPr/>
            <p:nvPr/>
          </p:nvSpPr>
          <p:spPr>
            <a:xfrm>
              <a:off x="7000875" y="3045618"/>
              <a:ext cx="2333625" cy="723900"/>
            </a:xfrm>
            <a:prstGeom prst="rect">
              <a:avLst/>
            </a:prstGeom>
            <a:solidFill>
              <a:srgbClr val="D15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a:extLst>
                <a:ext uri="{FF2B5EF4-FFF2-40B4-BE49-F238E27FC236}">
                  <a16:creationId xmlns:a16="http://schemas.microsoft.com/office/drawing/2014/main" id="{32D08724-5703-4618-97F2-1369F5466235}"/>
                </a:ext>
              </a:extLst>
            </p:cNvPr>
            <p:cNvSpPr/>
            <p:nvPr/>
          </p:nvSpPr>
          <p:spPr>
            <a:xfrm>
              <a:off x="2333625" y="3045618"/>
              <a:ext cx="2333625" cy="723900"/>
            </a:xfrm>
            <a:prstGeom prst="rect">
              <a:avLst/>
            </a:prstGeom>
            <a:solidFill>
              <a:srgbClr val="2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15" name="Picture 14" descr="A picture containing grass, sky, outdoor, building&#10;&#10;Description automatically generated">
            <a:extLst>
              <a:ext uri="{FF2B5EF4-FFF2-40B4-BE49-F238E27FC236}">
                <a16:creationId xmlns:a16="http://schemas.microsoft.com/office/drawing/2014/main" id="{750B8B8C-3C24-4E94-840F-09D3A3A1C449}"/>
              </a:ext>
            </a:extLst>
          </p:cNvPr>
          <p:cNvPicPr>
            <a:picLocks noChangeAspect="1"/>
          </p:cNvPicPr>
          <p:nvPr/>
        </p:nvPicPr>
        <p:blipFill rotWithShape="1">
          <a:blip r:embed="rId2">
            <a:extLst>
              <a:ext uri="{28A0092B-C50C-407E-A947-70E740481C1C}">
                <a14:useLocalDpi xmlns:a14="http://schemas.microsoft.com/office/drawing/2010/main" val="0"/>
              </a:ext>
            </a:extLst>
          </a:blip>
          <a:srcRect l="7301" r="6984"/>
          <a:stretch/>
        </p:blipFill>
        <p:spPr>
          <a:xfrm>
            <a:off x="6313713" y="0"/>
            <a:ext cx="5878287" cy="6858000"/>
          </a:xfrm>
          <a:prstGeom prst="rect">
            <a:avLst/>
          </a:prstGeom>
        </p:spPr>
      </p:pic>
      <p:sp>
        <p:nvSpPr>
          <p:cNvPr id="14" name="Action Button: Go Forward or Next 13">
            <a:hlinkClick r:id="" action="ppaction://hlinkshowjump?jump=nextslide" highlightClick="1"/>
            <a:extLst>
              <a:ext uri="{FF2B5EF4-FFF2-40B4-BE49-F238E27FC236}">
                <a16:creationId xmlns:a16="http://schemas.microsoft.com/office/drawing/2014/main" id="{660DC18A-E22A-4DF0-9D5C-ACDC9A7304FB}"/>
              </a:ext>
            </a:extLst>
          </p:cNvPr>
          <p:cNvSpPr/>
          <p:nvPr/>
        </p:nvSpPr>
        <p:spPr>
          <a:xfrm>
            <a:off x="622301" y="71830"/>
            <a:ext cx="215899" cy="289379"/>
          </a:xfrm>
          <a:prstGeom prst="actionButtonForwardNex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
        <p:nvSpPr>
          <p:cNvPr id="16" name="Action Button: Go Back or Previous 15">
            <a:hlinkClick r:id="" action="ppaction://hlinkshowjump?jump=previousslide" highlightClick="1"/>
            <a:extLst>
              <a:ext uri="{FF2B5EF4-FFF2-40B4-BE49-F238E27FC236}">
                <a16:creationId xmlns:a16="http://schemas.microsoft.com/office/drawing/2014/main" id="{70668FFF-49B6-4B90-9258-63F81F835547}"/>
              </a:ext>
            </a:extLst>
          </p:cNvPr>
          <p:cNvSpPr/>
          <p:nvPr/>
        </p:nvSpPr>
        <p:spPr>
          <a:xfrm>
            <a:off x="369662" y="71831"/>
            <a:ext cx="215899" cy="289379"/>
          </a:xfrm>
          <a:prstGeom prst="actionButtonBackPrevious">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
        <p:nvSpPr>
          <p:cNvPr id="17" name="Action Button: Go Home 16">
            <a:hlinkClick r:id="rId3" action="ppaction://hlinksldjump" highlightClick="1"/>
            <a:extLst>
              <a:ext uri="{FF2B5EF4-FFF2-40B4-BE49-F238E27FC236}">
                <a16:creationId xmlns:a16="http://schemas.microsoft.com/office/drawing/2014/main" id="{BD3CEB16-3A73-44E5-84F2-B4ECB55AADAC}"/>
              </a:ext>
            </a:extLst>
          </p:cNvPr>
          <p:cNvSpPr/>
          <p:nvPr/>
        </p:nvSpPr>
        <p:spPr>
          <a:xfrm>
            <a:off x="43543" y="71831"/>
            <a:ext cx="289379" cy="289379"/>
          </a:xfrm>
          <a:prstGeom prst="actionButtonHom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
        <p:nvSpPr>
          <p:cNvPr id="6" name="TextBox 5">
            <a:hlinkClick r:id="" action="ppaction://hlinkshowjump?jump=lastslideviewed"/>
            <a:extLst>
              <a:ext uri="{FF2B5EF4-FFF2-40B4-BE49-F238E27FC236}">
                <a16:creationId xmlns:a16="http://schemas.microsoft.com/office/drawing/2014/main" id="{AC628C52-6201-C57A-6F03-742D13790440}"/>
              </a:ext>
            </a:extLst>
          </p:cNvPr>
          <p:cNvSpPr txBox="1"/>
          <p:nvPr/>
        </p:nvSpPr>
        <p:spPr>
          <a:xfrm>
            <a:off x="874939" y="78019"/>
            <a:ext cx="2008220" cy="276999"/>
          </a:xfrm>
          <a:prstGeom prst="rect">
            <a:avLst/>
          </a:prstGeom>
          <a:noFill/>
          <a:ln>
            <a:solidFill>
              <a:schemeClr val="accent3">
                <a:lumMod val="75000"/>
              </a:schemeClr>
            </a:solidFill>
          </a:ln>
        </p:spPr>
        <p:txBody>
          <a:bodyPr wrap="square" rtlCol="0">
            <a:spAutoFit/>
          </a:bodyPr>
          <a:lstStyle/>
          <a:p>
            <a:r>
              <a:rPr lang="en-NZ" sz="1200" b="1" dirty="0">
                <a:solidFill>
                  <a:schemeClr val="accent3">
                    <a:lumMod val="75000"/>
                  </a:schemeClr>
                </a:solidFill>
              </a:rPr>
              <a:t>Return to previous slide</a:t>
            </a:r>
          </a:p>
        </p:txBody>
      </p:sp>
    </p:spTree>
    <p:extLst>
      <p:ext uri="{BB962C8B-B14F-4D97-AF65-F5344CB8AC3E}">
        <p14:creationId xmlns:p14="http://schemas.microsoft.com/office/powerpoint/2010/main" val="2531669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C4452-B038-453D-B408-CBAF66907824}"/>
              </a:ext>
            </a:extLst>
          </p:cNvPr>
          <p:cNvSpPr>
            <a:spLocks noGrp="1"/>
          </p:cNvSpPr>
          <p:nvPr>
            <p:ph type="title"/>
          </p:nvPr>
        </p:nvSpPr>
        <p:spPr>
          <a:xfrm>
            <a:off x="838200" y="243421"/>
            <a:ext cx="10515600" cy="1325563"/>
          </a:xfrm>
        </p:spPr>
        <p:txBody>
          <a:bodyPr>
            <a:normAutofit/>
          </a:bodyPr>
          <a:lstStyle/>
          <a:p>
            <a:pPr algn="ctr"/>
            <a:r>
              <a:rPr lang="en-NZ" sz="4400" b="1" dirty="0">
                <a:latin typeface="+mn-lt"/>
              </a:rPr>
              <a:t>How to use this tool</a:t>
            </a:r>
          </a:p>
        </p:txBody>
      </p:sp>
      <p:sp>
        <p:nvSpPr>
          <p:cNvPr id="3" name="Content Placeholder 2">
            <a:extLst>
              <a:ext uri="{FF2B5EF4-FFF2-40B4-BE49-F238E27FC236}">
                <a16:creationId xmlns:a16="http://schemas.microsoft.com/office/drawing/2014/main" id="{9CD9229A-B799-4A7B-A65A-EC6863A98068}"/>
              </a:ext>
            </a:extLst>
          </p:cNvPr>
          <p:cNvSpPr>
            <a:spLocks noGrp="1"/>
          </p:cNvSpPr>
          <p:nvPr>
            <p:ph idx="1"/>
          </p:nvPr>
        </p:nvSpPr>
        <p:spPr>
          <a:xfrm>
            <a:off x="1061544" y="2404273"/>
            <a:ext cx="10068911" cy="2886341"/>
          </a:xfrm>
        </p:spPr>
        <p:txBody>
          <a:bodyPr>
            <a:normAutofit/>
          </a:bodyPr>
          <a:lstStyle/>
          <a:p>
            <a:pPr marL="0" indent="0">
              <a:buNone/>
            </a:pPr>
            <a:r>
              <a:rPr lang="en-NZ" sz="2000" dirty="0"/>
              <a:t>This tool has been developed to guide you through the </a:t>
            </a:r>
            <a:r>
              <a:rPr lang="en-NZ" sz="2000" dirty="0">
                <a:hlinkClick r:id="rId2" action="ppaction://hlinksldjump" tooltip="The process for how a bill becomes a law. "/>
              </a:rPr>
              <a:t>legislative process</a:t>
            </a:r>
            <a:r>
              <a:rPr lang="en-NZ" sz="2000" dirty="0"/>
              <a:t>, the process to turn a </a:t>
            </a:r>
            <a:r>
              <a:rPr lang="en-NZ" sz="2000" dirty="0">
                <a:hlinkClick r:id="rId2" action="ppaction://hlinksldjump" tooltip="Before a law is made, it starts off as a bill. A bill is a draft that goes through different phases and becomes a law once it has been signed by the Governor General. "/>
              </a:rPr>
              <a:t>bill</a:t>
            </a:r>
            <a:r>
              <a:rPr lang="en-NZ" sz="2000" dirty="0"/>
              <a:t> from just an idea into a </a:t>
            </a:r>
            <a:r>
              <a:rPr lang="en-NZ" sz="2000" dirty="0">
                <a:hlinkClick r:id="rId2" action="ppaction://hlinksldjump" tooltip="A rule that we follow as a country.  "/>
              </a:rPr>
              <a:t>law</a:t>
            </a:r>
            <a:r>
              <a:rPr lang="en-NZ" sz="2000" dirty="0"/>
              <a:t> for Aotearoa New Zealand. </a:t>
            </a:r>
          </a:p>
          <a:p>
            <a:pPr marL="0" indent="0">
              <a:buNone/>
            </a:pPr>
            <a:endParaRPr lang="en-NZ" sz="2000" dirty="0"/>
          </a:p>
          <a:p>
            <a:pPr marL="0" indent="0">
              <a:buNone/>
            </a:pPr>
            <a:r>
              <a:rPr lang="en-NZ" sz="2000" dirty="0"/>
              <a:t>This tool includes interactive functions to allow you to </a:t>
            </a:r>
            <a:r>
              <a:rPr lang="en-NZ" sz="2000" dirty="0">
                <a:hlinkClick r:id="rId2" action="ppaction://hlinksldjump" tooltip="A debate is when Members of Parliament from different parties make speeches about a bill.  "/>
              </a:rPr>
              <a:t>debate</a:t>
            </a:r>
            <a:r>
              <a:rPr lang="en-NZ" sz="2000" dirty="0"/>
              <a:t> and </a:t>
            </a:r>
            <a:r>
              <a:rPr lang="en-NZ" sz="2000" dirty="0">
                <a:hlinkClick r:id="rId2" action="ppaction://hlinksldjump" tooltip="After each reading in the Debating Chamber, the Members of Parliament will vote on whether they want the bill to go to the next stage to becoming a law. "/>
              </a:rPr>
              <a:t>vote</a:t>
            </a:r>
            <a:r>
              <a:rPr lang="en-NZ" sz="2000" dirty="0"/>
              <a:t> on an idea for a law in the classroom. </a:t>
            </a:r>
          </a:p>
          <a:p>
            <a:pPr marL="0" indent="0">
              <a:buNone/>
            </a:pPr>
            <a:endParaRPr lang="en-NZ" sz="2400" dirty="0"/>
          </a:p>
        </p:txBody>
      </p:sp>
      <p:grpSp>
        <p:nvGrpSpPr>
          <p:cNvPr id="9" name="Group 8">
            <a:extLst>
              <a:ext uri="{FF2B5EF4-FFF2-40B4-BE49-F238E27FC236}">
                <a16:creationId xmlns:a16="http://schemas.microsoft.com/office/drawing/2014/main" id="{5C7A4643-6DEB-40CD-B175-B6BA9CD7637B}"/>
              </a:ext>
            </a:extLst>
          </p:cNvPr>
          <p:cNvGrpSpPr/>
          <p:nvPr/>
        </p:nvGrpSpPr>
        <p:grpSpPr>
          <a:xfrm>
            <a:off x="2667001" y="1336158"/>
            <a:ext cx="6857998" cy="240677"/>
            <a:chOff x="0" y="3045618"/>
            <a:chExt cx="9334500" cy="723900"/>
          </a:xfrm>
        </p:grpSpPr>
        <p:sp>
          <p:nvSpPr>
            <p:cNvPr id="10" name="Rectangle 9">
              <a:extLst>
                <a:ext uri="{FF2B5EF4-FFF2-40B4-BE49-F238E27FC236}">
                  <a16:creationId xmlns:a16="http://schemas.microsoft.com/office/drawing/2014/main" id="{4D19524D-7207-469B-A98C-987460BEA728}"/>
                </a:ext>
              </a:extLst>
            </p:cNvPr>
            <p:cNvSpPr/>
            <p:nvPr/>
          </p:nvSpPr>
          <p:spPr>
            <a:xfrm>
              <a:off x="4667250" y="3045618"/>
              <a:ext cx="2333625" cy="723900"/>
            </a:xfrm>
            <a:prstGeom prst="rect">
              <a:avLst/>
            </a:prstGeom>
            <a:solidFill>
              <a:srgbClr val="F5B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F078C333-A8C1-4083-9C97-E11E7FB7EF81}"/>
                </a:ext>
              </a:extLst>
            </p:cNvPr>
            <p:cNvSpPr/>
            <p:nvPr/>
          </p:nvSpPr>
          <p:spPr>
            <a:xfrm>
              <a:off x="0" y="3045618"/>
              <a:ext cx="2333625" cy="723900"/>
            </a:xfrm>
            <a:prstGeom prst="rect">
              <a:avLst/>
            </a:prstGeom>
            <a:solidFill>
              <a:srgbClr val="1BC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id="{CA487540-EE8F-4F0C-BFF9-AF0AB5071C81}"/>
                </a:ext>
              </a:extLst>
            </p:cNvPr>
            <p:cNvSpPr/>
            <p:nvPr/>
          </p:nvSpPr>
          <p:spPr>
            <a:xfrm>
              <a:off x="7000875" y="3045618"/>
              <a:ext cx="2333625" cy="723900"/>
            </a:xfrm>
            <a:prstGeom prst="rect">
              <a:avLst/>
            </a:prstGeom>
            <a:solidFill>
              <a:srgbClr val="D15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a:extLst>
                <a:ext uri="{FF2B5EF4-FFF2-40B4-BE49-F238E27FC236}">
                  <a16:creationId xmlns:a16="http://schemas.microsoft.com/office/drawing/2014/main" id="{32D08724-5703-4618-97F2-1369F5466235}"/>
                </a:ext>
              </a:extLst>
            </p:cNvPr>
            <p:cNvSpPr/>
            <p:nvPr/>
          </p:nvSpPr>
          <p:spPr>
            <a:xfrm>
              <a:off x="2333625" y="3045618"/>
              <a:ext cx="2333625" cy="723900"/>
            </a:xfrm>
            <a:prstGeom prst="rect">
              <a:avLst/>
            </a:prstGeom>
            <a:solidFill>
              <a:srgbClr val="2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4" name="Action Button: Go Forward or Next 3">
            <a:hlinkClick r:id="" action="ppaction://hlinkshowjump?jump=nextslide" highlightClick="1"/>
            <a:extLst>
              <a:ext uri="{FF2B5EF4-FFF2-40B4-BE49-F238E27FC236}">
                <a16:creationId xmlns:a16="http://schemas.microsoft.com/office/drawing/2014/main" id="{1ECCFC85-75AD-40EA-B198-57902EEFC34D}"/>
              </a:ext>
            </a:extLst>
          </p:cNvPr>
          <p:cNvSpPr/>
          <p:nvPr/>
        </p:nvSpPr>
        <p:spPr>
          <a:xfrm>
            <a:off x="622301" y="71830"/>
            <a:ext cx="215899" cy="289379"/>
          </a:xfrm>
          <a:prstGeom prst="actionButtonForwardNex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
        <p:nvSpPr>
          <p:cNvPr id="5" name="Action Button: Go Back or Previous 4">
            <a:hlinkClick r:id="" action="ppaction://hlinkshowjump?jump=previousslide" highlightClick="1"/>
            <a:extLst>
              <a:ext uri="{FF2B5EF4-FFF2-40B4-BE49-F238E27FC236}">
                <a16:creationId xmlns:a16="http://schemas.microsoft.com/office/drawing/2014/main" id="{8A105BCA-6115-4F98-A427-D95F04779507}"/>
              </a:ext>
            </a:extLst>
          </p:cNvPr>
          <p:cNvSpPr/>
          <p:nvPr/>
        </p:nvSpPr>
        <p:spPr>
          <a:xfrm>
            <a:off x="369662" y="71831"/>
            <a:ext cx="215899" cy="289379"/>
          </a:xfrm>
          <a:prstGeom prst="actionButtonBackPrevious">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
        <p:nvSpPr>
          <p:cNvPr id="6" name="Action Button: Go Home 5">
            <a:hlinkClick r:id="rId3" action="ppaction://hlinksldjump" highlightClick="1"/>
            <a:extLst>
              <a:ext uri="{FF2B5EF4-FFF2-40B4-BE49-F238E27FC236}">
                <a16:creationId xmlns:a16="http://schemas.microsoft.com/office/drawing/2014/main" id="{CA015B62-8C41-4F07-A1A6-2EA25A480819}"/>
              </a:ext>
            </a:extLst>
          </p:cNvPr>
          <p:cNvSpPr/>
          <p:nvPr/>
        </p:nvSpPr>
        <p:spPr>
          <a:xfrm>
            <a:off x="43543" y="71831"/>
            <a:ext cx="289379" cy="289379"/>
          </a:xfrm>
          <a:prstGeom prst="actionButtonHom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1041629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C4452-B038-453D-B408-CBAF66907824}"/>
              </a:ext>
            </a:extLst>
          </p:cNvPr>
          <p:cNvSpPr>
            <a:spLocks noGrp="1"/>
          </p:cNvSpPr>
          <p:nvPr>
            <p:ph type="title"/>
          </p:nvPr>
        </p:nvSpPr>
        <p:spPr>
          <a:xfrm>
            <a:off x="576942" y="535782"/>
            <a:ext cx="10515600" cy="1325563"/>
          </a:xfrm>
        </p:spPr>
        <p:txBody>
          <a:bodyPr>
            <a:normAutofit/>
          </a:bodyPr>
          <a:lstStyle/>
          <a:p>
            <a:r>
              <a:rPr lang="en-NZ" b="1" dirty="0"/>
              <a:t>Glossary</a:t>
            </a:r>
          </a:p>
        </p:txBody>
      </p:sp>
      <p:sp>
        <p:nvSpPr>
          <p:cNvPr id="3" name="Content Placeholder 2">
            <a:extLst>
              <a:ext uri="{FF2B5EF4-FFF2-40B4-BE49-F238E27FC236}">
                <a16:creationId xmlns:a16="http://schemas.microsoft.com/office/drawing/2014/main" id="{9CD9229A-B799-4A7B-A65A-EC6863A98068}"/>
              </a:ext>
            </a:extLst>
          </p:cNvPr>
          <p:cNvSpPr>
            <a:spLocks noGrp="1"/>
          </p:cNvSpPr>
          <p:nvPr>
            <p:ph idx="1"/>
          </p:nvPr>
        </p:nvSpPr>
        <p:spPr>
          <a:xfrm>
            <a:off x="576942" y="1747193"/>
            <a:ext cx="5257800" cy="5143500"/>
          </a:xfrm>
        </p:spPr>
        <p:txBody>
          <a:bodyPr>
            <a:normAutofit fontScale="92500" lnSpcReduction="20000"/>
          </a:bodyPr>
          <a:lstStyle/>
          <a:p>
            <a:r>
              <a:rPr lang="en-NZ" sz="2200" b="1" dirty="0">
                <a:solidFill>
                  <a:srgbClr val="000000"/>
                </a:solidFill>
              </a:rPr>
              <a:t>MP</a:t>
            </a:r>
            <a:r>
              <a:rPr lang="en-NZ" sz="2200" dirty="0">
                <a:solidFill>
                  <a:srgbClr val="000000"/>
                </a:solidFill>
              </a:rPr>
              <a:t> – Member of Parliament</a:t>
            </a:r>
          </a:p>
          <a:p>
            <a:r>
              <a:rPr lang="en-NZ" sz="2200" b="1" dirty="0">
                <a:solidFill>
                  <a:srgbClr val="000000"/>
                </a:solidFill>
              </a:rPr>
              <a:t>Examining</a:t>
            </a:r>
            <a:r>
              <a:rPr lang="en-NZ" sz="2200" dirty="0">
                <a:solidFill>
                  <a:srgbClr val="000000"/>
                </a:solidFill>
              </a:rPr>
              <a:t> – To check or study something carefully</a:t>
            </a:r>
          </a:p>
          <a:p>
            <a:r>
              <a:rPr lang="en-NZ" sz="2200" b="1" dirty="0">
                <a:solidFill>
                  <a:srgbClr val="000000"/>
                </a:solidFill>
              </a:rPr>
              <a:t>House of Representatives </a:t>
            </a:r>
            <a:r>
              <a:rPr lang="en-NZ" sz="2200" dirty="0">
                <a:solidFill>
                  <a:srgbClr val="000000"/>
                </a:solidFill>
              </a:rPr>
              <a:t>– The elected members of Parliament who make the laws for New Zealand.</a:t>
            </a:r>
          </a:p>
          <a:p>
            <a:r>
              <a:rPr lang="en-NZ" sz="2200" b="1" dirty="0">
                <a:solidFill>
                  <a:srgbClr val="000000"/>
                </a:solidFill>
              </a:rPr>
              <a:t>Clerk of the House </a:t>
            </a:r>
            <a:r>
              <a:rPr lang="en-NZ" sz="2200" dirty="0">
                <a:solidFill>
                  <a:srgbClr val="000000"/>
                </a:solidFill>
              </a:rPr>
              <a:t>- </a:t>
            </a:r>
            <a:r>
              <a:rPr lang="en-NZ" sz="2200" i="0" dirty="0">
                <a:solidFill>
                  <a:srgbClr val="000000"/>
                </a:solidFill>
                <a:effectLst/>
              </a:rPr>
              <a:t>They support the running of the House of Representatives. Their job includes announcing the agenda or plan of the day and introducing new bills to the House.  </a:t>
            </a:r>
          </a:p>
          <a:p>
            <a:r>
              <a:rPr lang="en-NZ" sz="2200" b="1" dirty="0">
                <a:solidFill>
                  <a:srgbClr val="000000"/>
                </a:solidFill>
              </a:rPr>
              <a:t>House</a:t>
            </a:r>
            <a:r>
              <a:rPr lang="en-NZ" sz="2200" dirty="0">
                <a:solidFill>
                  <a:srgbClr val="000000"/>
                </a:solidFill>
              </a:rPr>
              <a:t> - </a:t>
            </a:r>
            <a:r>
              <a:rPr lang="en-NZ" sz="2200" i="0" dirty="0">
                <a:solidFill>
                  <a:srgbClr val="000000"/>
                </a:solidFill>
                <a:effectLst/>
              </a:rPr>
              <a:t>Shortened term for House of Representatives. </a:t>
            </a:r>
          </a:p>
          <a:p>
            <a:r>
              <a:rPr lang="en-NZ" sz="2200" b="1" dirty="0">
                <a:solidFill>
                  <a:srgbClr val="000000"/>
                </a:solidFill>
              </a:rPr>
              <a:t>Subject committees </a:t>
            </a:r>
            <a:r>
              <a:rPr lang="en-NZ" sz="2200" dirty="0">
                <a:solidFill>
                  <a:srgbClr val="000000"/>
                </a:solidFill>
              </a:rPr>
              <a:t>- </a:t>
            </a:r>
            <a:r>
              <a:rPr lang="en-NZ" sz="2200" i="0" dirty="0">
                <a:solidFill>
                  <a:srgbClr val="000000"/>
                </a:solidFill>
                <a:effectLst/>
              </a:rPr>
              <a:t>A type of select committee that is focussed on a subject.  </a:t>
            </a:r>
            <a:endParaRPr lang="en-NZ" sz="2200" dirty="0">
              <a:solidFill>
                <a:srgbClr val="000000"/>
              </a:solidFill>
            </a:endParaRPr>
          </a:p>
          <a:p>
            <a:r>
              <a:rPr lang="en-NZ" sz="2200" b="1" dirty="0"/>
              <a:t>Scrutinise</a:t>
            </a:r>
            <a:r>
              <a:rPr lang="en-NZ" sz="2200" dirty="0"/>
              <a:t> - </a:t>
            </a:r>
            <a:r>
              <a:rPr lang="en-NZ" sz="2200" i="0" dirty="0">
                <a:solidFill>
                  <a:srgbClr val="000000"/>
                </a:solidFill>
                <a:effectLst/>
              </a:rPr>
              <a:t>To check something out or to investigate. </a:t>
            </a:r>
          </a:p>
          <a:p>
            <a:endParaRPr lang="en-NZ" sz="1600" dirty="0"/>
          </a:p>
        </p:txBody>
      </p:sp>
      <p:grpSp>
        <p:nvGrpSpPr>
          <p:cNvPr id="9" name="Group 8">
            <a:extLst>
              <a:ext uri="{FF2B5EF4-FFF2-40B4-BE49-F238E27FC236}">
                <a16:creationId xmlns:a16="http://schemas.microsoft.com/office/drawing/2014/main" id="{5C7A4643-6DEB-40CD-B175-B6BA9CD7637B}"/>
              </a:ext>
            </a:extLst>
          </p:cNvPr>
          <p:cNvGrpSpPr/>
          <p:nvPr/>
        </p:nvGrpSpPr>
        <p:grpSpPr>
          <a:xfrm rot="5400000">
            <a:off x="2775857" y="3308660"/>
            <a:ext cx="6857998" cy="240677"/>
            <a:chOff x="0" y="3045618"/>
            <a:chExt cx="9334500" cy="723900"/>
          </a:xfrm>
        </p:grpSpPr>
        <p:sp>
          <p:nvSpPr>
            <p:cNvPr id="10" name="Rectangle 9">
              <a:extLst>
                <a:ext uri="{FF2B5EF4-FFF2-40B4-BE49-F238E27FC236}">
                  <a16:creationId xmlns:a16="http://schemas.microsoft.com/office/drawing/2014/main" id="{4D19524D-7207-469B-A98C-987460BEA728}"/>
                </a:ext>
              </a:extLst>
            </p:cNvPr>
            <p:cNvSpPr/>
            <p:nvPr/>
          </p:nvSpPr>
          <p:spPr>
            <a:xfrm>
              <a:off x="4667250" y="3045618"/>
              <a:ext cx="2333625" cy="723900"/>
            </a:xfrm>
            <a:prstGeom prst="rect">
              <a:avLst/>
            </a:prstGeom>
            <a:solidFill>
              <a:srgbClr val="F5B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F078C333-A8C1-4083-9C97-E11E7FB7EF81}"/>
                </a:ext>
              </a:extLst>
            </p:cNvPr>
            <p:cNvSpPr/>
            <p:nvPr/>
          </p:nvSpPr>
          <p:spPr>
            <a:xfrm>
              <a:off x="0" y="3045618"/>
              <a:ext cx="2333625" cy="723900"/>
            </a:xfrm>
            <a:prstGeom prst="rect">
              <a:avLst/>
            </a:prstGeom>
            <a:solidFill>
              <a:srgbClr val="1BC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id="{CA487540-EE8F-4F0C-BFF9-AF0AB5071C81}"/>
                </a:ext>
              </a:extLst>
            </p:cNvPr>
            <p:cNvSpPr/>
            <p:nvPr/>
          </p:nvSpPr>
          <p:spPr>
            <a:xfrm>
              <a:off x="7000875" y="3045618"/>
              <a:ext cx="2333625" cy="723900"/>
            </a:xfrm>
            <a:prstGeom prst="rect">
              <a:avLst/>
            </a:prstGeom>
            <a:solidFill>
              <a:srgbClr val="D15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a:extLst>
                <a:ext uri="{FF2B5EF4-FFF2-40B4-BE49-F238E27FC236}">
                  <a16:creationId xmlns:a16="http://schemas.microsoft.com/office/drawing/2014/main" id="{32D08724-5703-4618-97F2-1369F5466235}"/>
                </a:ext>
              </a:extLst>
            </p:cNvPr>
            <p:cNvSpPr/>
            <p:nvPr/>
          </p:nvSpPr>
          <p:spPr>
            <a:xfrm>
              <a:off x="2333625" y="3045618"/>
              <a:ext cx="2333625" cy="723900"/>
            </a:xfrm>
            <a:prstGeom prst="rect">
              <a:avLst/>
            </a:prstGeom>
            <a:solidFill>
              <a:srgbClr val="2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15" name="Picture 14" descr="A picture containing grass, sky, outdoor, building&#10;&#10;Description automatically generated">
            <a:extLst>
              <a:ext uri="{FF2B5EF4-FFF2-40B4-BE49-F238E27FC236}">
                <a16:creationId xmlns:a16="http://schemas.microsoft.com/office/drawing/2014/main" id="{750B8B8C-3C24-4E94-840F-09D3A3A1C449}"/>
              </a:ext>
            </a:extLst>
          </p:cNvPr>
          <p:cNvPicPr>
            <a:picLocks noChangeAspect="1"/>
          </p:cNvPicPr>
          <p:nvPr/>
        </p:nvPicPr>
        <p:blipFill rotWithShape="1">
          <a:blip r:embed="rId2">
            <a:extLst>
              <a:ext uri="{28A0092B-C50C-407E-A947-70E740481C1C}">
                <a14:useLocalDpi xmlns:a14="http://schemas.microsoft.com/office/drawing/2010/main" val="0"/>
              </a:ext>
            </a:extLst>
          </a:blip>
          <a:srcRect l="7301" r="6984"/>
          <a:stretch/>
        </p:blipFill>
        <p:spPr>
          <a:xfrm>
            <a:off x="6313713" y="0"/>
            <a:ext cx="5878287" cy="6858000"/>
          </a:xfrm>
          <a:prstGeom prst="rect">
            <a:avLst/>
          </a:prstGeom>
        </p:spPr>
      </p:pic>
      <p:sp>
        <p:nvSpPr>
          <p:cNvPr id="14" name="Action Button: Go Forward or Next 13">
            <a:hlinkClick r:id="" action="ppaction://hlinkshowjump?jump=nextslide" highlightClick="1"/>
            <a:extLst>
              <a:ext uri="{FF2B5EF4-FFF2-40B4-BE49-F238E27FC236}">
                <a16:creationId xmlns:a16="http://schemas.microsoft.com/office/drawing/2014/main" id="{660DC18A-E22A-4DF0-9D5C-ACDC9A7304FB}"/>
              </a:ext>
            </a:extLst>
          </p:cNvPr>
          <p:cNvSpPr/>
          <p:nvPr/>
        </p:nvSpPr>
        <p:spPr>
          <a:xfrm>
            <a:off x="622301" y="71830"/>
            <a:ext cx="215899" cy="289379"/>
          </a:xfrm>
          <a:prstGeom prst="actionButtonForwardNex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
        <p:nvSpPr>
          <p:cNvPr id="16" name="Action Button: Go Back or Previous 15">
            <a:hlinkClick r:id="" action="ppaction://hlinkshowjump?jump=previousslide" highlightClick="1"/>
            <a:extLst>
              <a:ext uri="{FF2B5EF4-FFF2-40B4-BE49-F238E27FC236}">
                <a16:creationId xmlns:a16="http://schemas.microsoft.com/office/drawing/2014/main" id="{70668FFF-49B6-4B90-9258-63F81F835547}"/>
              </a:ext>
            </a:extLst>
          </p:cNvPr>
          <p:cNvSpPr/>
          <p:nvPr/>
        </p:nvSpPr>
        <p:spPr>
          <a:xfrm>
            <a:off x="369662" y="71831"/>
            <a:ext cx="215899" cy="289379"/>
          </a:xfrm>
          <a:prstGeom prst="actionButtonBackPrevious">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
        <p:nvSpPr>
          <p:cNvPr id="17" name="Action Button: Go Home 16">
            <a:hlinkClick r:id="rId3" action="ppaction://hlinksldjump" highlightClick="1"/>
            <a:extLst>
              <a:ext uri="{FF2B5EF4-FFF2-40B4-BE49-F238E27FC236}">
                <a16:creationId xmlns:a16="http://schemas.microsoft.com/office/drawing/2014/main" id="{BD3CEB16-3A73-44E5-84F2-B4ECB55AADAC}"/>
              </a:ext>
            </a:extLst>
          </p:cNvPr>
          <p:cNvSpPr/>
          <p:nvPr/>
        </p:nvSpPr>
        <p:spPr>
          <a:xfrm>
            <a:off x="43543" y="71831"/>
            <a:ext cx="289379" cy="289379"/>
          </a:xfrm>
          <a:prstGeom prst="actionButtonHom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
        <p:nvSpPr>
          <p:cNvPr id="8" name="TextBox 7">
            <a:hlinkClick r:id="" action="ppaction://hlinkshowjump?jump=lastslideviewed"/>
            <a:extLst>
              <a:ext uri="{FF2B5EF4-FFF2-40B4-BE49-F238E27FC236}">
                <a16:creationId xmlns:a16="http://schemas.microsoft.com/office/drawing/2014/main" id="{7847A41C-D7CB-8B6D-19F9-4EC847AC61A8}"/>
              </a:ext>
            </a:extLst>
          </p:cNvPr>
          <p:cNvSpPr txBox="1"/>
          <p:nvPr/>
        </p:nvSpPr>
        <p:spPr>
          <a:xfrm>
            <a:off x="874938" y="78019"/>
            <a:ext cx="2008221" cy="276999"/>
          </a:xfrm>
          <a:prstGeom prst="rect">
            <a:avLst/>
          </a:prstGeom>
          <a:noFill/>
          <a:ln>
            <a:solidFill>
              <a:schemeClr val="accent3">
                <a:lumMod val="75000"/>
              </a:schemeClr>
            </a:solidFill>
          </a:ln>
        </p:spPr>
        <p:txBody>
          <a:bodyPr wrap="square" rtlCol="0">
            <a:spAutoFit/>
          </a:bodyPr>
          <a:lstStyle/>
          <a:p>
            <a:r>
              <a:rPr lang="en-NZ" sz="1200" b="1" dirty="0">
                <a:solidFill>
                  <a:schemeClr val="accent3">
                    <a:lumMod val="75000"/>
                  </a:schemeClr>
                </a:solidFill>
              </a:rPr>
              <a:t>Return to previous slide</a:t>
            </a:r>
          </a:p>
        </p:txBody>
      </p:sp>
    </p:spTree>
    <p:extLst>
      <p:ext uri="{BB962C8B-B14F-4D97-AF65-F5344CB8AC3E}">
        <p14:creationId xmlns:p14="http://schemas.microsoft.com/office/powerpoint/2010/main" val="188912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C4452-B038-453D-B408-CBAF66907824}"/>
              </a:ext>
            </a:extLst>
          </p:cNvPr>
          <p:cNvSpPr>
            <a:spLocks noGrp="1"/>
          </p:cNvSpPr>
          <p:nvPr>
            <p:ph type="title"/>
          </p:nvPr>
        </p:nvSpPr>
        <p:spPr>
          <a:xfrm>
            <a:off x="576942" y="535782"/>
            <a:ext cx="10515600" cy="1325563"/>
          </a:xfrm>
        </p:spPr>
        <p:txBody>
          <a:bodyPr>
            <a:normAutofit/>
          </a:bodyPr>
          <a:lstStyle/>
          <a:p>
            <a:r>
              <a:rPr lang="en-NZ" b="1" dirty="0"/>
              <a:t>Glossary</a:t>
            </a:r>
          </a:p>
        </p:txBody>
      </p:sp>
      <p:sp>
        <p:nvSpPr>
          <p:cNvPr id="3" name="Content Placeholder 2">
            <a:extLst>
              <a:ext uri="{FF2B5EF4-FFF2-40B4-BE49-F238E27FC236}">
                <a16:creationId xmlns:a16="http://schemas.microsoft.com/office/drawing/2014/main" id="{9CD9229A-B799-4A7B-A65A-EC6863A98068}"/>
              </a:ext>
            </a:extLst>
          </p:cNvPr>
          <p:cNvSpPr>
            <a:spLocks noGrp="1"/>
          </p:cNvSpPr>
          <p:nvPr>
            <p:ph idx="1"/>
          </p:nvPr>
        </p:nvSpPr>
        <p:spPr>
          <a:xfrm>
            <a:off x="576942" y="1714498"/>
            <a:ext cx="5257800" cy="5143500"/>
          </a:xfrm>
        </p:spPr>
        <p:txBody>
          <a:bodyPr>
            <a:normAutofit lnSpcReduction="10000"/>
          </a:bodyPr>
          <a:lstStyle/>
          <a:p>
            <a:r>
              <a:rPr lang="en-NZ" sz="2000" b="1" dirty="0">
                <a:solidFill>
                  <a:srgbClr val="000000"/>
                </a:solidFill>
              </a:rPr>
              <a:t>Amendments</a:t>
            </a:r>
            <a:r>
              <a:rPr lang="en-NZ" sz="2000" dirty="0">
                <a:solidFill>
                  <a:srgbClr val="000000"/>
                </a:solidFill>
              </a:rPr>
              <a:t> - </a:t>
            </a:r>
            <a:r>
              <a:rPr lang="en-NZ" sz="2000" i="0" dirty="0">
                <a:solidFill>
                  <a:srgbClr val="000000"/>
                </a:solidFill>
                <a:effectLst/>
              </a:rPr>
              <a:t>A change or addition to improve a bill. </a:t>
            </a:r>
            <a:endParaRPr lang="en-NZ" sz="2000" dirty="0">
              <a:solidFill>
                <a:srgbClr val="000000"/>
              </a:solidFill>
            </a:endParaRPr>
          </a:p>
          <a:p>
            <a:r>
              <a:rPr lang="en-NZ" sz="2000" b="1" dirty="0">
                <a:solidFill>
                  <a:srgbClr val="000000"/>
                </a:solidFill>
              </a:rPr>
              <a:t>Report</a:t>
            </a:r>
            <a:r>
              <a:rPr lang="en-NZ" sz="2000" dirty="0">
                <a:solidFill>
                  <a:srgbClr val="000000"/>
                </a:solidFill>
              </a:rPr>
              <a:t> - </a:t>
            </a:r>
            <a:r>
              <a:rPr lang="en-NZ" sz="2000" i="0" dirty="0">
                <a:solidFill>
                  <a:srgbClr val="000000"/>
                </a:solidFill>
                <a:effectLst/>
              </a:rPr>
              <a:t>An official, written document capturing what was covered during the meetings. </a:t>
            </a:r>
            <a:endParaRPr lang="en-NZ" sz="2000" dirty="0">
              <a:solidFill>
                <a:srgbClr val="000000"/>
              </a:solidFill>
            </a:endParaRPr>
          </a:p>
          <a:p>
            <a:r>
              <a:rPr lang="en-NZ" sz="2000" b="1" dirty="0">
                <a:solidFill>
                  <a:srgbClr val="000000"/>
                </a:solidFill>
              </a:rPr>
              <a:t>Principles</a:t>
            </a:r>
            <a:r>
              <a:rPr lang="en-NZ" sz="2000" dirty="0">
                <a:solidFill>
                  <a:srgbClr val="000000"/>
                </a:solidFill>
              </a:rPr>
              <a:t> - </a:t>
            </a:r>
            <a:r>
              <a:rPr lang="en-NZ" sz="2000" i="0" dirty="0">
                <a:solidFill>
                  <a:srgbClr val="000000"/>
                </a:solidFill>
                <a:effectLst/>
              </a:rPr>
              <a:t>The main ideas of the bill. </a:t>
            </a:r>
          </a:p>
          <a:p>
            <a:r>
              <a:rPr lang="en-NZ" sz="2000" b="1" dirty="0">
                <a:solidFill>
                  <a:srgbClr val="000000"/>
                </a:solidFill>
              </a:rPr>
              <a:t>Sitting day </a:t>
            </a:r>
            <a:r>
              <a:rPr lang="en-NZ" sz="2000" dirty="0">
                <a:solidFill>
                  <a:srgbClr val="000000"/>
                </a:solidFill>
              </a:rPr>
              <a:t>- </a:t>
            </a:r>
            <a:r>
              <a:rPr lang="en-NZ" sz="2000" i="0" dirty="0">
                <a:solidFill>
                  <a:srgbClr val="000000"/>
                </a:solidFill>
                <a:effectLst/>
              </a:rPr>
              <a:t>A day when MPs (Members of Parliament) meet in the Debating Chamber. They are typically 2pm-10pm on Tuesdays and Wednesdays, and 2pm-5pm on Fridays. </a:t>
            </a:r>
          </a:p>
          <a:p>
            <a:r>
              <a:rPr lang="en-NZ" sz="2000" b="1" dirty="0">
                <a:solidFill>
                  <a:srgbClr val="000000"/>
                </a:solidFill>
              </a:rPr>
              <a:t>Sovereign</a:t>
            </a:r>
            <a:r>
              <a:rPr lang="en-NZ" sz="2000" dirty="0">
                <a:solidFill>
                  <a:srgbClr val="000000"/>
                </a:solidFill>
              </a:rPr>
              <a:t> – </a:t>
            </a:r>
            <a:r>
              <a:rPr lang="en-NZ" sz="2000" i="0" dirty="0">
                <a:solidFill>
                  <a:srgbClr val="000000"/>
                </a:solidFill>
                <a:effectLst/>
              </a:rPr>
              <a:t>A King, Queen, or Monarch. The British sovereign is our Head of State. </a:t>
            </a:r>
          </a:p>
          <a:p>
            <a:r>
              <a:rPr lang="en-NZ" sz="2000" b="1" dirty="0"/>
              <a:t>Governor General </a:t>
            </a:r>
            <a:r>
              <a:rPr lang="en-NZ" sz="2000" dirty="0"/>
              <a:t>- </a:t>
            </a:r>
            <a:r>
              <a:rPr lang="en-NZ" sz="2000" i="0" dirty="0">
                <a:solidFill>
                  <a:srgbClr val="000000"/>
                </a:solidFill>
                <a:effectLst/>
              </a:rPr>
              <a:t>They act on behalf of the Sovereign. Their role is to sign off new laws, and open and close Parliament. </a:t>
            </a:r>
          </a:p>
          <a:p>
            <a:endParaRPr lang="en-NZ" sz="1600" dirty="0"/>
          </a:p>
        </p:txBody>
      </p:sp>
      <p:grpSp>
        <p:nvGrpSpPr>
          <p:cNvPr id="9" name="Group 8">
            <a:extLst>
              <a:ext uri="{FF2B5EF4-FFF2-40B4-BE49-F238E27FC236}">
                <a16:creationId xmlns:a16="http://schemas.microsoft.com/office/drawing/2014/main" id="{5C7A4643-6DEB-40CD-B175-B6BA9CD7637B}"/>
              </a:ext>
            </a:extLst>
          </p:cNvPr>
          <p:cNvGrpSpPr/>
          <p:nvPr/>
        </p:nvGrpSpPr>
        <p:grpSpPr>
          <a:xfrm rot="5400000">
            <a:off x="2775857" y="3308660"/>
            <a:ext cx="6857998" cy="240677"/>
            <a:chOff x="0" y="3045618"/>
            <a:chExt cx="9334500" cy="723900"/>
          </a:xfrm>
        </p:grpSpPr>
        <p:sp>
          <p:nvSpPr>
            <p:cNvPr id="10" name="Rectangle 9">
              <a:extLst>
                <a:ext uri="{FF2B5EF4-FFF2-40B4-BE49-F238E27FC236}">
                  <a16:creationId xmlns:a16="http://schemas.microsoft.com/office/drawing/2014/main" id="{4D19524D-7207-469B-A98C-987460BEA728}"/>
                </a:ext>
              </a:extLst>
            </p:cNvPr>
            <p:cNvSpPr/>
            <p:nvPr/>
          </p:nvSpPr>
          <p:spPr>
            <a:xfrm>
              <a:off x="4667250" y="3045618"/>
              <a:ext cx="2333625" cy="723900"/>
            </a:xfrm>
            <a:prstGeom prst="rect">
              <a:avLst/>
            </a:prstGeom>
            <a:solidFill>
              <a:srgbClr val="F5B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F078C333-A8C1-4083-9C97-E11E7FB7EF81}"/>
                </a:ext>
              </a:extLst>
            </p:cNvPr>
            <p:cNvSpPr/>
            <p:nvPr/>
          </p:nvSpPr>
          <p:spPr>
            <a:xfrm>
              <a:off x="0" y="3045618"/>
              <a:ext cx="2333625" cy="723900"/>
            </a:xfrm>
            <a:prstGeom prst="rect">
              <a:avLst/>
            </a:prstGeom>
            <a:solidFill>
              <a:srgbClr val="1BC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id="{CA487540-EE8F-4F0C-BFF9-AF0AB5071C81}"/>
                </a:ext>
              </a:extLst>
            </p:cNvPr>
            <p:cNvSpPr/>
            <p:nvPr/>
          </p:nvSpPr>
          <p:spPr>
            <a:xfrm>
              <a:off x="7000875" y="3045618"/>
              <a:ext cx="2333625" cy="723900"/>
            </a:xfrm>
            <a:prstGeom prst="rect">
              <a:avLst/>
            </a:prstGeom>
            <a:solidFill>
              <a:srgbClr val="D15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a:extLst>
                <a:ext uri="{FF2B5EF4-FFF2-40B4-BE49-F238E27FC236}">
                  <a16:creationId xmlns:a16="http://schemas.microsoft.com/office/drawing/2014/main" id="{32D08724-5703-4618-97F2-1369F5466235}"/>
                </a:ext>
              </a:extLst>
            </p:cNvPr>
            <p:cNvSpPr/>
            <p:nvPr/>
          </p:nvSpPr>
          <p:spPr>
            <a:xfrm>
              <a:off x="2333625" y="3045618"/>
              <a:ext cx="2333625" cy="723900"/>
            </a:xfrm>
            <a:prstGeom prst="rect">
              <a:avLst/>
            </a:prstGeom>
            <a:solidFill>
              <a:srgbClr val="2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15" name="Picture 14" descr="A picture containing grass, sky, outdoor, building&#10;&#10;Description automatically generated">
            <a:extLst>
              <a:ext uri="{FF2B5EF4-FFF2-40B4-BE49-F238E27FC236}">
                <a16:creationId xmlns:a16="http://schemas.microsoft.com/office/drawing/2014/main" id="{750B8B8C-3C24-4E94-840F-09D3A3A1C449}"/>
              </a:ext>
            </a:extLst>
          </p:cNvPr>
          <p:cNvPicPr>
            <a:picLocks noChangeAspect="1"/>
          </p:cNvPicPr>
          <p:nvPr/>
        </p:nvPicPr>
        <p:blipFill rotWithShape="1">
          <a:blip r:embed="rId2">
            <a:extLst>
              <a:ext uri="{28A0092B-C50C-407E-A947-70E740481C1C}">
                <a14:useLocalDpi xmlns:a14="http://schemas.microsoft.com/office/drawing/2010/main" val="0"/>
              </a:ext>
            </a:extLst>
          </a:blip>
          <a:srcRect l="7301" r="6984"/>
          <a:stretch/>
        </p:blipFill>
        <p:spPr>
          <a:xfrm>
            <a:off x="6313713" y="0"/>
            <a:ext cx="5878287" cy="6858000"/>
          </a:xfrm>
          <a:prstGeom prst="rect">
            <a:avLst/>
          </a:prstGeom>
        </p:spPr>
      </p:pic>
      <p:sp>
        <p:nvSpPr>
          <p:cNvPr id="14" name="Action Button: Go Forward or Next 13">
            <a:hlinkClick r:id="" action="ppaction://hlinkshowjump?jump=nextslide" highlightClick="1"/>
            <a:extLst>
              <a:ext uri="{FF2B5EF4-FFF2-40B4-BE49-F238E27FC236}">
                <a16:creationId xmlns:a16="http://schemas.microsoft.com/office/drawing/2014/main" id="{660DC18A-E22A-4DF0-9D5C-ACDC9A7304FB}"/>
              </a:ext>
            </a:extLst>
          </p:cNvPr>
          <p:cNvSpPr/>
          <p:nvPr/>
        </p:nvSpPr>
        <p:spPr>
          <a:xfrm>
            <a:off x="622301" y="71830"/>
            <a:ext cx="215899" cy="289379"/>
          </a:xfrm>
          <a:prstGeom prst="actionButtonForwardNex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
        <p:nvSpPr>
          <p:cNvPr id="16" name="Action Button: Go Back or Previous 15">
            <a:hlinkClick r:id="" action="ppaction://hlinkshowjump?jump=previousslide" highlightClick="1"/>
            <a:extLst>
              <a:ext uri="{FF2B5EF4-FFF2-40B4-BE49-F238E27FC236}">
                <a16:creationId xmlns:a16="http://schemas.microsoft.com/office/drawing/2014/main" id="{70668FFF-49B6-4B90-9258-63F81F835547}"/>
              </a:ext>
            </a:extLst>
          </p:cNvPr>
          <p:cNvSpPr/>
          <p:nvPr/>
        </p:nvSpPr>
        <p:spPr>
          <a:xfrm>
            <a:off x="369662" y="71831"/>
            <a:ext cx="215899" cy="289379"/>
          </a:xfrm>
          <a:prstGeom prst="actionButtonBackPrevious">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
        <p:nvSpPr>
          <p:cNvPr id="17" name="Action Button: Go Home 16">
            <a:hlinkClick r:id="rId3" action="ppaction://hlinksldjump" highlightClick="1"/>
            <a:extLst>
              <a:ext uri="{FF2B5EF4-FFF2-40B4-BE49-F238E27FC236}">
                <a16:creationId xmlns:a16="http://schemas.microsoft.com/office/drawing/2014/main" id="{BD3CEB16-3A73-44E5-84F2-B4ECB55AADAC}"/>
              </a:ext>
            </a:extLst>
          </p:cNvPr>
          <p:cNvSpPr/>
          <p:nvPr/>
        </p:nvSpPr>
        <p:spPr>
          <a:xfrm>
            <a:off x="43543" y="71831"/>
            <a:ext cx="289379" cy="289379"/>
          </a:xfrm>
          <a:prstGeom prst="actionButtonHom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
        <p:nvSpPr>
          <p:cNvPr id="8" name="TextBox 7">
            <a:hlinkClick r:id="" action="ppaction://hlinkshowjump?jump=lastslideviewed"/>
            <a:extLst>
              <a:ext uri="{FF2B5EF4-FFF2-40B4-BE49-F238E27FC236}">
                <a16:creationId xmlns:a16="http://schemas.microsoft.com/office/drawing/2014/main" id="{04077B92-7CBA-CBE9-011D-C6D575B83395}"/>
              </a:ext>
            </a:extLst>
          </p:cNvPr>
          <p:cNvSpPr txBox="1"/>
          <p:nvPr/>
        </p:nvSpPr>
        <p:spPr>
          <a:xfrm>
            <a:off x="874938" y="78019"/>
            <a:ext cx="2025279" cy="276999"/>
          </a:xfrm>
          <a:prstGeom prst="rect">
            <a:avLst/>
          </a:prstGeom>
          <a:noFill/>
          <a:ln>
            <a:solidFill>
              <a:schemeClr val="accent3">
                <a:lumMod val="75000"/>
              </a:schemeClr>
            </a:solidFill>
          </a:ln>
        </p:spPr>
        <p:txBody>
          <a:bodyPr wrap="square" rtlCol="0">
            <a:spAutoFit/>
          </a:bodyPr>
          <a:lstStyle/>
          <a:p>
            <a:r>
              <a:rPr lang="en-NZ" sz="1200" b="1" dirty="0">
                <a:solidFill>
                  <a:schemeClr val="accent3">
                    <a:lumMod val="75000"/>
                  </a:schemeClr>
                </a:solidFill>
              </a:rPr>
              <a:t>Return to previous slide</a:t>
            </a:r>
          </a:p>
        </p:txBody>
      </p:sp>
    </p:spTree>
    <p:extLst>
      <p:ext uri="{BB962C8B-B14F-4D97-AF65-F5344CB8AC3E}">
        <p14:creationId xmlns:p14="http://schemas.microsoft.com/office/powerpoint/2010/main" val="1045003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C4452-B038-453D-B408-CBAF66907824}"/>
              </a:ext>
            </a:extLst>
          </p:cNvPr>
          <p:cNvSpPr>
            <a:spLocks noGrp="1"/>
          </p:cNvSpPr>
          <p:nvPr>
            <p:ph type="title"/>
          </p:nvPr>
        </p:nvSpPr>
        <p:spPr>
          <a:xfrm>
            <a:off x="576942" y="535782"/>
            <a:ext cx="10515600" cy="1325563"/>
          </a:xfrm>
        </p:spPr>
        <p:txBody>
          <a:bodyPr>
            <a:normAutofit/>
          </a:bodyPr>
          <a:lstStyle/>
          <a:p>
            <a:r>
              <a:rPr lang="en-NZ" b="1" dirty="0"/>
              <a:t>How a bill </a:t>
            </a:r>
            <a:br>
              <a:rPr lang="en-NZ" b="1" dirty="0"/>
            </a:br>
            <a:r>
              <a:rPr lang="en-NZ" b="1" dirty="0"/>
              <a:t>becomes law</a:t>
            </a:r>
          </a:p>
        </p:txBody>
      </p:sp>
      <p:sp>
        <p:nvSpPr>
          <p:cNvPr id="3" name="Content Placeholder 2">
            <a:extLst>
              <a:ext uri="{FF2B5EF4-FFF2-40B4-BE49-F238E27FC236}">
                <a16:creationId xmlns:a16="http://schemas.microsoft.com/office/drawing/2014/main" id="{9CD9229A-B799-4A7B-A65A-EC6863A98068}"/>
              </a:ext>
            </a:extLst>
          </p:cNvPr>
          <p:cNvSpPr>
            <a:spLocks noGrp="1"/>
          </p:cNvSpPr>
          <p:nvPr>
            <p:ph idx="1"/>
          </p:nvPr>
        </p:nvSpPr>
        <p:spPr>
          <a:xfrm>
            <a:off x="369662" y="2728685"/>
            <a:ext cx="5465080" cy="3678465"/>
          </a:xfrm>
        </p:spPr>
        <p:txBody>
          <a:bodyPr>
            <a:normAutofit/>
          </a:bodyPr>
          <a:lstStyle/>
          <a:p>
            <a:pPr marL="0" indent="0">
              <a:buNone/>
            </a:pPr>
            <a:r>
              <a:rPr lang="en-NZ" sz="2000" dirty="0"/>
              <a:t>Parliament’s main job is to create laws for Aotearoa. Bills are </a:t>
            </a:r>
            <a:r>
              <a:rPr lang="en-NZ" sz="2000" dirty="0">
                <a:hlinkClick r:id="rId2" action="ppaction://hlinksldjump" tooltip="A suggestion or idea. "/>
              </a:rPr>
              <a:t>proposals</a:t>
            </a:r>
            <a:r>
              <a:rPr lang="en-NZ" sz="2000" dirty="0"/>
              <a:t> to make a new law or to change an existing one. Only Parliament can pass a bill into a law, and to do so, it will go through several </a:t>
            </a:r>
            <a:r>
              <a:rPr lang="en-NZ" sz="2000" dirty="0">
                <a:hlinkClick r:id="rId2" action="ppaction://hlinksldjump" tooltip="A step in a process.  "/>
              </a:rPr>
              <a:t>stages</a:t>
            </a:r>
            <a:r>
              <a:rPr lang="en-NZ" sz="2000" dirty="0"/>
              <a:t>. </a:t>
            </a:r>
          </a:p>
          <a:p>
            <a:pPr marL="0" indent="0">
              <a:buNone/>
            </a:pPr>
            <a:endParaRPr lang="en-NZ" sz="2400" dirty="0"/>
          </a:p>
        </p:txBody>
      </p:sp>
      <p:grpSp>
        <p:nvGrpSpPr>
          <p:cNvPr id="9" name="Group 8">
            <a:extLst>
              <a:ext uri="{FF2B5EF4-FFF2-40B4-BE49-F238E27FC236}">
                <a16:creationId xmlns:a16="http://schemas.microsoft.com/office/drawing/2014/main" id="{5C7A4643-6DEB-40CD-B175-B6BA9CD7637B}"/>
              </a:ext>
            </a:extLst>
          </p:cNvPr>
          <p:cNvGrpSpPr/>
          <p:nvPr/>
        </p:nvGrpSpPr>
        <p:grpSpPr>
          <a:xfrm rot="5400000">
            <a:off x="2775857" y="3308660"/>
            <a:ext cx="6857998" cy="240677"/>
            <a:chOff x="0" y="3045618"/>
            <a:chExt cx="9334500" cy="723900"/>
          </a:xfrm>
        </p:grpSpPr>
        <p:sp>
          <p:nvSpPr>
            <p:cNvPr id="10" name="Rectangle 9">
              <a:extLst>
                <a:ext uri="{FF2B5EF4-FFF2-40B4-BE49-F238E27FC236}">
                  <a16:creationId xmlns:a16="http://schemas.microsoft.com/office/drawing/2014/main" id="{4D19524D-7207-469B-A98C-987460BEA728}"/>
                </a:ext>
              </a:extLst>
            </p:cNvPr>
            <p:cNvSpPr/>
            <p:nvPr/>
          </p:nvSpPr>
          <p:spPr>
            <a:xfrm>
              <a:off x="4667250" y="3045618"/>
              <a:ext cx="2333625" cy="723900"/>
            </a:xfrm>
            <a:prstGeom prst="rect">
              <a:avLst/>
            </a:prstGeom>
            <a:solidFill>
              <a:srgbClr val="F5B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F078C333-A8C1-4083-9C97-E11E7FB7EF81}"/>
                </a:ext>
              </a:extLst>
            </p:cNvPr>
            <p:cNvSpPr/>
            <p:nvPr/>
          </p:nvSpPr>
          <p:spPr>
            <a:xfrm>
              <a:off x="0" y="3045618"/>
              <a:ext cx="2333625" cy="723900"/>
            </a:xfrm>
            <a:prstGeom prst="rect">
              <a:avLst/>
            </a:prstGeom>
            <a:solidFill>
              <a:srgbClr val="1BC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id="{CA487540-EE8F-4F0C-BFF9-AF0AB5071C81}"/>
                </a:ext>
              </a:extLst>
            </p:cNvPr>
            <p:cNvSpPr/>
            <p:nvPr/>
          </p:nvSpPr>
          <p:spPr>
            <a:xfrm>
              <a:off x="7000875" y="3045618"/>
              <a:ext cx="2333625" cy="723900"/>
            </a:xfrm>
            <a:prstGeom prst="rect">
              <a:avLst/>
            </a:prstGeom>
            <a:solidFill>
              <a:srgbClr val="D15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a:extLst>
                <a:ext uri="{FF2B5EF4-FFF2-40B4-BE49-F238E27FC236}">
                  <a16:creationId xmlns:a16="http://schemas.microsoft.com/office/drawing/2014/main" id="{32D08724-5703-4618-97F2-1369F5466235}"/>
                </a:ext>
              </a:extLst>
            </p:cNvPr>
            <p:cNvSpPr/>
            <p:nvPr/>
          </p:nvSpPr>
          <p:spPr>
            <a:xfrm>
              <a:off x="2333625" y="3045618"/>
              <a:ext cx="2333625" cy="723900"/>
            </a:xfrm>
            <a:prstGeom prst="rect">
              <a:avLst/>
            </a:prstGeom>
            <a:solidFill>
              <a:srgbClr val="2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15" name="Picture 14" descr="A picture containing grass, sky, outdoor, building&#10;&#10;Description automatically generated">
            <a:extLst>
              <a:ext uri="{FF2B5EF4-FFF2-40B4-BE49-F238E27FC236}">
                <a16:creationId xmlns:a16="http://schemas.microsoft.com/office/drawing/2014/main" id="{750B8B8C-3C24-4E94-840F-09D3A3A1C449}"/>
              </a:ext>
            </a:extLst>
          </p:cNvPr>
          <p:cNvPicPr>
            <a:picLocks noChangeAspect="1"/>
          </p:cNvPicPr>
          <p:nvPr/>
        </p:nvPicPr>
        <p:blipFill rotWithShape="1">
          <a:blip r:embed="rId3">
            <a:extLst>
              <a:ext uri="{28A0092B-C50C-407E-A947-70E740481C1C}">
                <a14:useLocalDpi xmlns:a14="http://schemas.microsoft.com/office/drawing/2010/main" val="0"/>
              </a:ext>
            </a:extLst>
          </a:blip>
          <a:srcRect l="7301" r="6984"/>
          <a:stretch/>
        </p:blipFill>
        <p:spPr>
          <a:xfrm>
            <a:off x="6313713" y="0"/>
            <a:ext cx="5878287" cy="6858000"/>
          </a:xfrm>
          <a:prstGeom prst="rect">
            <a:avLst/>
          </a:prstGeom>
        </p:spPr>
      </p:pic>
      <p:sp>
        <p:nvSpPr>
          <p:cNvPr id="19" name="Action Button: Go Forward or Next 18">
            <a:hlinkClick r:id="" action="ppaction://hlinkshowjump?jump=nextslide" highlightClick="1"/>
            <a:extLst>
              <a:ext uri="{FF2B5EF4-FFF2-40B4-BE49-F238E27FC236}">
                <a16:creationId xmlns:a16="http://schemas.microsoft.com/office/drawing/2014/main" id="{6B1E54EA-0FA2-424A-8BB1-04072914165B}"/>
              </a:ext>
            </a:extLst>
          </p:cNvPr>
          <p:cNvSpPr/>
          <p:nvPr/>
        </p:nvSpPr>
        <p:spPr>
          <a:xfrm>
            <a:off x="622301" y="71830"/>
            <a:ext cx="215899" cy="289379"/>
          </a:xfrm>
          <a:prstGeom prst="actionButtonForwardNex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
        <p:nvSpPr>
          <p:cNvPr id="20" name="Action Button: Go Back or Previous 19">
            <a:hlinkClick r:id="" action="ppaction://hlinkshowjump?jump=previousslide" highlightClick="1"/>
            <a:extLst>
              <a:ext uri="{FF2B5EF4-FFF2-40B4-BE49-F238E27FC236}">
                <a16:creationId xmlns:a16="http://schemas.microsoft.com/office/drawing/2014/main" id="{6623C4B2-B262-450A-98BC-A6ED959DEF19}"/>
              </a:ext>
            </a:extLst>
          </p:cNvPr>
          <p:cNvSpPr/>
          <p:nvPr/>
        </p:nvSpPr>
        <p:spPr>
          <a:xfrm>
            <a:off x="369662" y="71831"/>
            <a:ext cx="215899" cy="289379"/>
          </a:xfrm>
          <a:prstGeom prst="actionButtonBackPrevious">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
        <p:nvSpPr>
          <p:cNvPr id="21" name="Action Button: Go Home 20">
            <a:hlinkClick r:id="rId4" action="ppaction://hlinksldjump" highlightClick="1"/>
            <a:extLst>
              <a:ext uri="{FF2B5EF4-FFF2-40B4-BE49-F238E27FC236}">
                <a16:creationId xmlns:a16="http://schemas.microsoft.com/office/drawing/2014/main" id="{A18FB112-02EF-4CFB-A3F3-B961DB0B3719}"/>
              </a:ext>
            </a:extLst>
          </p:cNvPr>
          <p:cNvSpPr/>
          <p:nvPr/>
        </p:nvSpPr>
        <p:spPr>
          <a:xfrm>
            <a:off x="43543" y="71831"/>
            <a:ext cx="289379" cy="289379"/>
          </a:xfrm>
          <a:prstGeom prst="actionButtonHom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255337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C4452-B038-453D-B408-CBAF66907824}"/>
              </a:ext>
            </a:extLst>
          </p:cNvPr>
          <p:cNvSpPr>
            <a:spLocks noGrp="1"/>
          </p:cNvSpPr>
          <p:nvPr>
            <p:ph type="title"/>
          </p:nvPr>
        </p:nvSpPr>
        <p:spPr>
          <a:xfrm>
            <a:off x="838200" y="243421"/>
            <a:ext cx="10515600" cy="1325563"/>
          </a:xfrm>
        </p:spPr>
        <p:txBody>
          <a:bodyPr>
            <a:normAutofit/>
          </a:bodyPr>
          <a:lstStyle/>
          <a:p>
            <a:pPr algn="ctr"/>
            <a:r>
              <a:rPr lang="en-NZ" b="1" dirty="0"/>
              <a:t>Legislative process</a:t>
            </a:r>
          </a:p>
        </p:txBody>
      </p:sp>
      <p:sp>
        <p:nvSpPr>
          <p:cNvPr id="3" name="Content Placeholder 2">
            <a:extLst>
              <a:ext uri="{FF2B5EF4-FFF2-40B4-BE49-F238E27FC236}">
                <a16:creationId xmlns:a16="http://schemas.microsoft.com/office/drawing/2014/main" id="{9CD9229A-B799-4A7B-A65A-EC6863A98068}"/>
              </a:ext>
            </a:extLst>
          </p:cNvPr>
          <p:cNvSpPr>
            <a:spLocks noGrp="1"/>
          </p:cNvSpPr>
          <p:nvPr>
            <p:ph idx="1"/>
          </p:nvPr>
        </p:nvSpPr>
        <p:spPr>
          <a:xfrm>
            <a:off x="1040524" y="2452914"/>
            <a:ext cx="10089931" cy="3678465"/>
          </a:xfrm>
        </p:spPr>
        <p:txBody>
          <a:bodyPr>
            <a:normAutofit/>
          </a:bodyPr>
          <a:lstStyle/>
          <a:p>
            <a:pPr marL="0" indent="0">
              <a:buNone/>
            </a:pPr>
            <a:r>
              <a:rPr lang="en-NZ" sz="2000" dirty="0"/>
              <a:t>The process to pass a bill into a law is also called the legislative process. Most bills must pass through each stage, and receive the Royal Assent.</a:t>
            </a:r>
          </a:p>
          <a:p>
            <a:pPr marL="0" indent="0">
              <a:buNone/>
            </a:pPr>
            <a:endParaRPr lang="en-NZ" sz="2000" dirty="0"/>
          </a:p>
          <a:p>
            <a:pPr marL="0" indent="0">
              <a:buNone/>
            </a:pPr>
            <a:r>
              <a:rPr lang="en-NZ" sz="2000" dirty="0"/>
              <a:t>Parliament is made up of elected members, also called </a:t>
            </a:r>
            <a:r>
              <a:rPr lang="en-NZ" sz="2000" dirty="0">
                <a:hlinkClick r:id="rId2" action="ppaction://hlinksldjump" tooltip="Member of Parliament. "/>
              </a:rPr>
              <a:t>MPs</a:t>
            </a:r>
            <a:r>
              <a:rPr lang="en-NZ" sz="2000" dirty="0"/>
              <a:t>. They make laws by </a:t>
            </a:r>
            <a:r>
              <a:rPr lang="en-NZ" sz="2000" dirty="0">
                <a:hlinkClick r:id="rId2" action="ppaction://hlinksldjump" tooltip="To check or study something carefully. "/>
              </a:rPr>
              <a:t>examining</a:t>
            </a:r>
            <a:r>
              <a:rPr lang="en-NZ" sz="2000" dirty="0"/>
              <a:t> and debating bills. </a:t>
            </a:r>
          </a:p>
        </p:txBody>
      </p:sp>
      <p:grpSp>
        <p:nvGrpSpPr>
          <p:cNvPr id="9" name="Group 8">
            <a:extLst>
              <a:ext uri="{FF2B5EF4-FFF2-40B4-BE49-F238E27FC236}">
                <a16:creationId xmlns:a16="http://schemas.microsoft.com/office/drawing/2014/main" id="{5C7A4643-6DEB-40CD-B175-B6BA9CD7637B}"/>
              </a:ext>
            </a:extLst>
          </p:cNvPr>
          <p:cNvGrpSpPr/>
          <p:nvPr/>
        </p:nvGrpSpPr>
        <p:grpSpPr>
          <a:xfrm>
            <a:off x="2667001" y="1336158"/>
            <a:ext cx="6857998" cy="240677"/>
            <a:chOff x="0" y="3045618"/>
            <a:chExt cx="9334500" cy="723900"/>
          </a:xfrm>
        </p:grpSpPr>
        <p:sp>
          <p:nvSpPr>
            <p:cNvPr id="10" name="Rectangle 9">
              <a:extLst>
                <a:ext uri="{FF2B5EF4-FFF2-40B4-BE49-F238E27FC236}">
                  <a16:creationId xmlns:a16="http://schemas.microsoft.com/office/drawing/2014/main" id="{4D19524D-7207-469B-A98C-987460BEA728}"/>
                </a:ext>
              </a:extLst>
            </p:cNvPr>
            <p:cNvSpPr/>
            <p:nvPr/>
          </p:nvSpPr>
          <p:spPr>
            <a:xfrm>
              <a:off x="4667250" y="3045618"/>
              <a:ext cx="2333625" cy="723900"/>
            </a:xfrm>
            <a:prstGeom prst="rect">
              <a:avLst/>
            </a:prstGeom>
            <a:solidFill>
              <a:srgbClr val="F5B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F078C333-A8C1-4083-9C97-E11E7FB7EF81}"/>
                </a:ext>
              </a:extLst>
            </p:cNvPr>
            <p:cNvSpPr/>
            <p:nvPr/>
          </p:nvSpPr>
          <p:spPr>
            <a:xfrm>
              <a:off x="0" y="3045618"/>
              <a:ext cx="2333625" cy="723900"/>
            </a:xfrm>
            <a:prstGeom prst="rect">
              <a:avLst/>
            </a:prstGeom>
            <a:solidFill>
              <a:srgbClr val="1BC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id="{CA487540-EE8F-4F0C-BFF9-AF0AB5071C81}"/>
                </a:ext>
              </a:extLst>
            </p:cNvPr>
            <p:cNvSpPr/>
            <p:nvPr/>
          </p:nvSpPr>
          <p:spPr>
            <a:xfrm>
              <a:off x="7000875" y="3045618"/>
              <a:ext cx="2333625" cy="723900"/>
            </a:xfrm>
            <a:prstGeom prst="rect">
              <a:avLst/>
            </a:prstGeom>
            <a:solidFill>
              <a:srgbClr val="D15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a:extLst>
                <a:ext uri="{FF2B5EF4-FFF2-40B4-BE49-F238E27FC236}">
                  <a16:creationId xmlns:a16="http://schemas.microsoft.com/office/drawing/2014/main" id="{32D08724-5703-4618-97F2-1369F5466235}"/>
                </a:ext>
              </a:extLst>
            </p:cNvPr>
            <p:cNvSpPr/>
            <p:nvPr/>
          </p:nvSpPr>
          <p:spPr>
            <a:xfrm>
              <a:off x="2333625" y="3045618"/>
              <a:ext cx="2333625" cy="723900"/>
            </a:xfrm>
            <a:prstGeom prst="rect">
              <a:avLst/>
            </a:prstGeom>
            <a:solidFill>
              <a:srgbClr val="2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0" name="Action Button: Go Forward or Next 19">
            <a:hlinkClick r:id="" action="ppaction://hlinkshowjump?jump=nextslide" highlightClick="1"/>
            <a:extLst>
              <a:ext uri="{FF2B5EF4-FFF2-40B4-BE49-F238E27FC236}">
                <a16:creationId xmlns:a16="http://schemas.microsoft.com/office/drawing/2014/main" id="{840744E3-B716-4637-8D9E-E576454E0D66}"/>
              </a:ext>
            </a:extLst>
          </p:cNvPr>
          <p:cNvSpPr/>
          <p:nvPr/>
        </p:nvSpPr>
        <p:spPr>
          <a:xfrm>
            <a:off x="622301" y="71830"/>
            <a:ext cx="215899" cy="289379"/>
          </a:xfrm>
          <a:prstGeom prst="actionButtonForwardNex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
        <p:nvSpPr>
          <p:cNvPr id="21" name="Action Button: Go Back or Previous 20">
            <a:hlinkClick r:id="" action="ppaction://hlinkshowjump?jump=previousslide" highlightClick="1"/>
            <a:extLst>
              <a:ext uri="{FF2B5EF4-FFF2-40B4-BE49-F238E27FC236}">
                <a16:creationId xmlns:a16="http://schemas.microsoft.com/office/drawing/2014/main" id="{D78EA4CC-C2A7-4D48-8381-CD2401F950FC}"/>
              </a:ext>
            </a:extLst>
          </p:cNvPr>
          <p:cNvSpPr/>
          <p:nvPr/>
        </p:nvSpPr>
        <p:spPr>
          <a:xfrm>
            <a:off x="369662" y="71831"/>
            <a:ext cx="215899" cy="289379"/>
          </a:xfrm>
          <a:prstGeom prst="actionButtonBackPrevious">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
        <p:nvSpPr>
          <p:cNvPr id="22" name="Action Button: Go Home 21">
            <a:hlinkClick r:id="rId3" action="ppaction://hlinksldjump" highlightClick="1"/>
            <a:extLst>
              <a:ext uri="{FF2B5EF4-FFF2-40B4-BE49-F238E27FC236}">
                <a16:creationId xmlns:a16="http://schemas.microsoft.com/office/drawing/2014/main" id="{7997B306-AA3D-45AD-AC5F-60BAE371F7E4}"/>
              </a:ext>
            </a:extLst>
          </p:cNvPr>
          <p:cNvSpPr/>
          <p:nvPr/>
        </p:nvSpPr>
        <p:spPr>
          <a:xfrm>
            <a:off x="43543" y="71831"/>
            <a:ext cx="289379" cy="289379"/>
          </a:xfrm>
          <a:prstGeom prst="actionButtonHom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graphicFrame>
        <p:nvGraphicFramePr>
          <p:cNvPr id="5" name="Diagram 4">
            <a:extLst>
              <a:ext uri="{FF2B5EF4-FFF2-40B4-BE49-F238E27FC236}">
                <a16:creationId xmlns:a16="http://schemas.microsoft.com/office/drawing/2014/main" id="{F5437164-B8EC-C8E1-162F-AAF28689E745}"/>
              </a:ext>
            </a:extLst>
          </p:cNvPr>
          <p:cNvGraphicFramePr/>
          <p:nvPr>
            <p:extLst>
              <p:ext uri="{D42A27DB-BD31-4B8C-83A1-F6EECF244321}">
                <p14:modId xmlns:p14="http://schemas.microsoft.com/office/powerpoint/2010/main" val="119928890"/>
              </p:ext>
            </p:extLst>
          </p:nvPr>
        </p:nvGraphicFramePr>
        <p:xfrm>
          <a:off x="297023" y="5985164"/>
          <a:ext cx="11597951" cy="8010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69846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C4452-B038-453D-B408-CBAF66907824}"/>
              </a:ext>
            </a:extLst>
          </p:cNvPr>
          <p:cNvSpPr>
            <a:spLocks noGrp="1"/>
          </p:cNvSpPr>
          <p:nvPr>
            <p:ph type="title"/>
          </p:nvPr>
        </p:nvSpPr>
        <p:spPr>
          <a:xfrm>
            <a:off x="838200" y="243421"/>
            <a:ext cx="10515600" cy="1325563"/>
          </a:xfrm>
        </p:spPr>
        <p:txBody>
          <a:bodyPr>
            <a:normAutofit/>
          </a:bodyPr>
          <a:lstStyle/>
          <a:p>
            <a:pPr algn="ctr"/>
            <a:r>
              <a:rPr lang="en-NZ" b="1" dirty="0"/>
              <a:t>Your idea for a bill</a:t>
            </a:r>
          </a:p>
        </p:txBody>
      </p:sp>
      <p:sp>
        <p:nvSpPr>
          <p:cNvPr id="3" name="Content Placeholder 2">
            <a:extLst>
              <a:ext uri="{FF2B5EF4-FFF2-40B4-BE49-F238E27FC236}">
                <a16:creationId xmlns:a16="http://schemas.microsoft.com/office/drawing/2014/main" id="{9CD9229A-B799-4A7B-A65A-EC6863A98068}"/>
              </a:ext>
            </a:extLst>
          </p:cNvPr>
          <p:cNvSpPr>
            <a:spLocks noGrp="1"/>
          </p:cNvSpPr>
          <p:nvPr>
            <p:ph idx="1"/>
          </p:nvPr>
        </p:nvSpPr>
        <p:spPr>
          <a:xfrm>
            <a:off x="1052623" y="1770744"/>
            <a:ext cx="10079665" cy="2227098"/>
          </a:xfrm>
        </p:spPr>
        <p:txBody>
          <a:bodyPr>
            <a:normAutofit/>
          </a:bodyPr>
          <a:lstStyle/>
          <a:p>
            <a:pPr marL="0" indent="0">
              <a:buNone/>
            </a:pPr>
            <a:r>
              <a:rPr lang="en-NZ" sz="2000" dirty="0"/>
              <a:t>We will use a bill as an example to track the progress throughout the process. You can find an existing bill on the New Zealand Legislation website, or come up your own – remember it should always end with “Bill” – e.g.</a:t>
            </a:r>
            <a:r>
              <a:rPr lang="en-NZ" sz="2000" i="1" dirty="0"/>
              <a:t> The Parliament Education Team Bill. </a:t>
            </a:r>
          </a:p>
          <a:p>
            <a:pPr marL="0" indent="0">
              <a:buNone/>
            </a:pPr>
            <a:endParaRPr lang="en-NZ" sz="2000" dirty="0"/>
          </a:p>
          <a:p>
            <a:pPr marL="0" indent="0">
              <a:buNone/>
            </a:pPr>
            <a:r>
              <a:rPr lang="en-NZ" sz="2000" dirty="0"/>
              <a:t>Enter the name of your bill below:</a:t>
            </a:r>
          </a:p>
        </p:txBody>
      </p:sp>
      <p:grpSp>
        <p:nvGrpSpPr>
          <p:cNvPr id="9" name="Group 8">
            <a:extLst>
              <a:ext uri="{FF2B5EF4-FFF2-40B4-BE49-F238E27FC236}">
                <a16:creationId xmlns:a16="http://schemas.microsoft.com/office/drawing/2014/main" id="{5C7A4643-6DEB-40CD-B175-B6BA9CD7637B}"/>
              </a:ext>
            </a:extLst>
          </p:cNvPr>
          <p:cNvGrpSpPr/>
          <p:nvPr/>
        </p:nvGrpSpPr>
        <p:grpSpPr>
          <a:xfrm>
            <a:off x="2667001" y="1336158"/>
            <a:ext cx="6857998" cy="240677"/>
            <a:chOff x="0" y="3045618"/>
            <a:chExt cx="9334500" cy="723900"/>
          </a:xfrm>
        </p:grpSpPr>
        <p:sp>
          <p:nvSpPr>
            <p:cNvPr id="10" name="Rectangle 9">
              <a:extLst>
                <a:ext uri="{FF2B5EF4-FFF2-40B4-BE49-F238E27FC236}">
                  <a16:creationId xmlns:a16="http://schemas.microsoft.com/office/drawing/2014/main" id="{4D19524D-7207-469B-A98C-987460BEA728}"/>
                </a:ext>
              </a:extLst>
            </p:cNvPr>
            <p:cNvSpPr/>
            <p:nvPr/>
          </p:nvSpPr>
          <p:spPr>
            <a:xfrm>
              <a:off x="4667250" y="3045618"/>
              <a:ext cx="2333625" cy="723900"/>
            </a:xfrm>
            <a:prstGeom prst="rect">
              <a:avLst/>
            </a:prstGeom>
            <a:solidFill>
              <a:srgbClr val="F5B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F078C333-A8C1-4083-9C97-E11E7FB7EF81}"/>
                </a:ext>
              </a:extLst>
            </p:cNvPr>
            <p:cNvSpPr/>
            <p:nvPr/>
          </p:nvSpPr>
          <p:spPr>
            <a:xfrm>
              <a:off x="0" y="3045618"/>
              <a:ext cx="2333625" cy="723900"/>
            </a:xfrm>
            <a:prstGeom prst="rect">
              <a:avLst/>
            </a:prstGeom>
            <a:solidFill>
              <a:srgbClr val="1BC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id="{CA487540-EE8F-4F0C-BFF9-AF0AB5071C81}"/>
                </a:ext>
              </a:extLst>
            </p:cNvPr>
            <p:cNvSpPr/>
            <p:nvPr/>
          </p:nvSpPr>
          <p:spPr>
            <a:xfrm>
              <a:off x="7000875" y="3045618"/>
              <a:ext cx="2333625" cy="723900"/>
            </a:xfrm>
            <a:prstGeom prst="rect">
              <a:avLst/>
            </a:prstGeom>
            <a:solidFill>
              <a:srgbClr val="D15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a:extLst>
                <a:ext uri="{FF2B5EF4-FFF2-40B4-BE49-F238E27FC236}">
                  <a16:creationId xmlns:a16="http://schemas.microsoft.com/office/drawing/2014/main" id="{32D08724-5703-4618-97F2-1369F5466235}"/>
                </a:ext>
              </a:extLst>
            </p:cNvPr>
            <p:cNvSpPr/>
            <p:nvPr/>
          </p:nvSpPr>
          <p:spPr>
            <a:xfrm>
              <a:off x="2333625" y="3045618"/>
              <a:ext cx="2333625" cy="723900"/>
            </a:xfrm>
            <a:prstGeom prst="rect">
              <a:avLst/>
            </a:prstGeom>
            <a:solidFill>
              <a:srgbClr val="2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9" name="Action Button: Go Forward or Next 18">
            <a:hlinkClick r:id="" action="ppaction://hlinkshowjump?jump=nextslide" highlightClick="1"/>
            <a:extLst>
              <a:ext uri="{FF2B5EF4-FFF2-40B4-BE49-F238E27FC236}">
                <a16:creationId xmlns:a16="http://schemas.microsoft.com/office/drawing/2014/main" id="{FD2848B1-FD6E-4DF7-8D95-D708188EEC2A}"/>
              </a:ext>
            </a:extLst>
          </p:cNvPr>
          <p:cNvSpPr/>
          <p:nvPr/>
        </p:nvSpPr>
        <p:spPr>
          <a:xfrm>
            <a:off x="622301" y="71830"/>
            <a:ext cx="215899" cy="289379"/>
          </a:xfrm>
          <a:prstGeom prst="actionButtonForwardNex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
        <p:nvSpPr>
          <p:cNvPr id="20" name="Action Button: Go Back or Previous 19">
            <a:hlinkClick r:id="" action="ppaction://hlinkshowjump?jump=previousslide" highlightClick="1"/>
            <a:extLst>
              <a:ext uri="{FF2B5EF4-FFF2-40B4-BE49-F238E27FC236}">
                <a16:creationId xmlns:a16="http://schemas.microsoft.com/office/drawing/2014/main" id="{64A264F0-8A35-4DF2-BE55-93B0A3B8FD39}"/>
              </a:ext>
            </a:extLst>
          </p:cNvPr>
          <p:cNvSpPr/>
          <p:nvPr/>
        </p:nvSpPr>
        <p:spPr>
          <a:xfrm>
            <a:off x="369662" y="71831"/>
            <a:ext cx="215899" cy="289379"/>
          </a:xfrm>
          <a:prstGeom prst="actionButtonBackPrevious">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
        <p:nvSpPr>
          <p:cNvPr id="21" name="Action Button: Go Home 20">
            <a:hlinkClick r:id="rId3" action="ppaction://hlinksldjump" highlightClick="1"/>
            <a:extLst>
              <a:ext uri="{FF2B5EF4-FFF2-40B4-BE49-F238E27FC236}">
                <a16:creationId xmlns:a16="http://schemas.microsoft.com/office/drawing/2014/main" id="{5773307C-6883-4B52-8E9B-9113FC184A97}"/>
              </a:ext>
            </a:extLst>
          </p:cNvPr>
          <p:cNvSpPr/>
          <p:nvPr/>
        </p:nvSpPr>
        <p:spPr>
          <a:xfrm>
            <a:off x="43543" y="71831"/>
            <a:ext cx="289379" cy="289379"/>
          </a:xfrm>
          <a:prstGeom prst="actionButtonHom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Tree>
    <p:controls>
      <mc:AlternateContent xmlns:mc="http://schemas.openxmlformats.org/markup-compatibility/2006">
        <mc:Choice xmlns:v="urn:schemas-microsoft-com:vml" Requires="v">
          <p:control name="TextBox1" r:id="rId1" imgW="7191360" imgH="685800"/>
        </mc:Choice>
        <mc:Fallback>
          <p:control name="TextBox1" r:id="rId1" imgW="7191360" imgH="685800">
            <p:pic>
              <p:nvPicPr>
                <p:cNvPr id="4" name="TextBox1">
                  <a:extLst>
                    <a:ext uri="{FF2B5EF4-FFF2-40B4-BE49-F238E27FC236}">
                      <a16:creationId xmlns:a16="http://schemas.microsoft.com/office/drawing/2014/main" id="{A4CED122-1316-CAB1-66CF-AF115F876043}"/>
                    </a:ext>
                  </a:extLst>
                </p:cNvPr>
                <p:cNvPicPr>
                  <a:picLocks noChangeAspect="1"/>
                </p:cNvPicPr>
                <p:nvPr/>
              </p:nvPicPr>
              <p:blipFill>
                <a:blip r:embed="rId4"/>
                <a:stretch>
                  <a:fillRect/>
                </a:stretch>
              </p:blipFill>
              <p:spPr>
                <a:xfrm>
                  <a:off x="2499149" y="6876189"/>
                  <a:ext cx="7186612" cy="681037"/>
                </a:xfrm>
                <a:prstGeom prst="rect">
                  <a:avLst/>
                </a:prstGeom>
              </p:spPr>
            </p:pic>
          </p:control>
        </mc:Fallback>
      </mc:AlternateContent>
    </p:controls>
    <p:extLst>
      <p:ext uri="{BB962C8B-B14F-4D97-AF65-F5344CB8AC3E}">
        <p14:creationId xmlns:p14="http://schemas.microsoft.com/office/powerpoint/2010/main" val="2443436383"/>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clothing, suit&#10;&#10;Description automatically generated">
            <a:extLst>
              <a:ext uri="{FF2B5EF4-FFF2-40B4-BE49-F238E27FC236}">
                <a16:creationId xmlns:a16="http://schemas.microsoft.com/office/drawing/2014/main" id="{2B726221-2675-9E34-6F76-F6CD9D4AE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7673" y="2567163"/>
            <a:ext cx="3586841" cy="4290837"/>
          </a:xfrm>
          <a:prstGeom prst="rect">
            <a:avLst/>
          </a:prstGeom>
        </p:spPr>
      </p:pic>
      <p:sp>
        <p:nvSpPr>
          <p:cNvPr id="8" name="Speech Bubble: Rectangle with Corners Rounded 7">
            <a:extLst>
              <a:ext uri="{FF2B5EF4-FFF2-40B4-BE49-F238E27FC236}">
                <a16:creationId xmlns:a16="http://schemas.microsoft.com/office/drawing/2014/main" id="{B659171D-F1BD-FD67-2638-E36765D450E6}"/>
              </a:ext>
            </a:extLst>
          </p:cNvPr>
          <p:cNvSpPr/>
          <p:nvPr/>
        </p:nvSpPr>
        <p:spPr>
          <a:xfrm flipH="1">
            <a:off x="2090886" y="3276043"/>
            <a:ext cx="4725554" cy="1939635"/>
          </a:xfrm>
          <a:prstGeom prst="wedgeRoundRectCallout">
            <a:avLst>
              <a:gd name="adj1" fmla="val -62856"/>
              <a:gd name="adj2" fmla="val 8214"/>
              <a:gd name="adj3" fmla="val 16667"/>
            </a:avLst>
          </a:prstGeom>
          <a:solidFill>
            <a:srgbClr val="1BC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b="1" dirty="0"/>
          </a:p>
          <a:p>
            <a:pPr algn="ctr"/>
            <a:r>
              <a:rPr lang="en-NZ" sz="1800" b="1" dirty="0"/>
              <a:t>It’s called a reading because, historically, not every MP in the House of Commons in England could read, so the Clerk had to read the whole bill aloud for everyone to hear. </a:t>
            </a:r>
          </a:p>
          <a:p>
            <a:pPr algn="ctr"/>
            <a:endParaRPr lang="en-NZ" b="1" dirty="0"/>
          </a:p>
        </p:txBody>
      </p:sp>
      <p:sp>
        <p:nvSpPr>
          <p:cNvPr id="2" name="Title 1">
            <a:extLst>
              <a:ext uri="{FF2B5EF4-FFF2-40B4-BE49-F238E27FC236}">
                <a16:creationId xmlns:a16="http://schemas.microsoft.com/office/drawing/2014/main" id="{FE4C4452-B038-453D-B408-CBAF66907824}"/>
              </a:ext>
            </a:extLst>
          </p:cNvPr>
          <p:cNvSpPr>
            <a:spLocks noGrp="1"/>
          </p:cNvSpPr>
          <p:nvPr>
            <p:ph type="title"/>
          </p:nvPr>
        </p:nvSpPr>
        <p:spPr>
          <a:xfrm>
            <a:off x="838200" y="243421"/>
            <a:ext cx="10515600" cy="1325563"/>
          </a:xfrm>
        </p:spPr>
        <p:txBody>
          <a:bodyPr>
            <a:normAutofit/>
          </a:bodyPr>
          <a:lstStyle/>
          <a:p>
            <a:pPr algn="ctr"/>
            <a:r>
              <a:rPr lang="en-NZ" b="1" dirty="0"/>
              <a:t>Introduction</a:t>
            </a:r>
          </a:p>
        </p:txBody>
      </p:sp>
      <p:sp>
        <p:nvSpPr>
          <p:cNvPr id="3" name="Content Placeholder 2">
            <a:extLst>
              <a:ext uri="{FF2B5EF4-FFF2-40B4-BE49-F238E27FC236}">
                <a16:creationId xmlns:a16="http://schemas.microsoft.com/office/drawing/2014/main" id="{9CD9229A-B799-4A7B-A65A-EC6863A98068}"/>
              </a:ext>
            </a:extLst>
          </p:cNvPr>
          <p:cNvSpPr>
            <a:spLocks noGrp="1"/>
          </p:cNvSpPr>
          <p:nvPr>
            <p:ph idx="1"/>
          </p:nvPr>
        </p:nvSpPr>
        <p:spPr>
          <a:xfrm>
            <a:off x="1037063" y="2007220"/>
            <a:ext cx="10225669" cy="4124159"/>
          </a:xfrm>
        </p:spPr>
        <p:txBody>
          <a:bodyPr>
            <a:normAutofit/>
          </a:bodyPr>
          <a:lstStyle/>
          <a:p>
            <a:pPr marL="0" indent="0">
              <a:buNone/>
            </a:pPr>
            <a:r>
              <a:rPr lang="en-NZ" sz="2000" dirty="0"/>
              <a:t>First, the bill is introduced to all the MPs in the </a:t>
            </a:r>
            <a:r>
              <a:rPr lang="en-NZ" sz="2000" dirty="0">
                <a:hlinkClick r:id="rId3" action="ppaction://hlinksldjump" tooltip="The elected members of Parliament who make the law for New Zealand. "/>
              </a:rPr>
              <a:t>House of Representatives</a:t>
            </a:r>
            <a:r>
              <a:rPr lang="en-NZ" sz="2000" dirty="0"/>
              <a:t> by the </a:t>
            </a:r>
            <a:r>
              <a:rPr lang="en-NZ" sz="2000" dirty="0">
                <a:hlinkClick r:id="rId3" action="ppaction://hlinksldjump" tooltip="They support the running of the House of Representatives. Their job includes announcing the agenda or plan of the day and introducing new bills to the House.  "/>
              </a:rPr>
              <a:t>Clerk of the House</a:t>
            </a:r>
            <a:r>
              <a:rPr lang="en-NZ" sz="2000" dirty="0"/>
              <a:t>. </a:t>
            </a:r>
          </a:p>
        </p:txBody>
      </p:sp>
      <p:grpSp>
        <p:nvGrpSpPr>
          <p:cNvPr id="9" name="Group 8">
            <a:extLst>
              <a:ext uri="{FF2B5EF4-FFF2-40B4-BE49-F238E27FC236}">
                <a16:creationId xmlns:a16="http://schemas.microsoft.com/office/drawing/2014/main" id="{5C7A4643-6DEB-40CD-B175-B6BA9CD7637B}"/>
              </a:ext>
            </a:extLst>
          </p:cNvPr>
          <p:cNvGrpSpPr/>
          <p:nvPr/>
        </p:nvGrpSpPr>
        <p:grpSpPr>
          <a:xfrm>
            <a:off x="2667001" y="1336158"/>
            <a:ext cx="6857998" cy="240677"/>
            <a:chOff x="0" y="3045618"/>
            <a:chExt cx="9334500" cy="723900"/>
          </a:xfrm>
        </p:grpSpPr>
        <p:sp>
          <p:nvSpPr>
            <p:cNvPr id="10" name="Rectangle 9">
              <a:extLst>
                <a:ext uri="{FF2B5EF4-FFF2-40B4-BE49-F238E27FC236}">
                  <a16:creationId xmlns:a16="http://schemas.microsoft.com/office/drawing/2014/main" id="{4D19524D-7207-469B-A98C-987460BEA728}"/>
                </a:ext>
              </a:extLst>
            </p:cNvPr>
            <p:cNvSpPr/>
            <p:nvPr/>
          </p:nvSpPr>
          <p:spPr>
            <a:xfrm>
              <a:off x="4667250" y="3045618"/>
              <a:ext cx="2333625" cy="723900"/>
            </a:xfrm>
            <a:prstGeom prst="rect">
              <a:avLst/>
            </a:prstGeom>
            <a:solidFill>
              <a:srgbClr val="F5B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F078C333-A8C1-4083-9C97-E11E7FB7EF81}"/>
                </a:ext>
              </a:extLst>
            </p:cNvPr>
            <p:cNvSpPr/>
            <p:nvPr/>
          </p:nvSpPr>
          <p:spPr>
            <a:xfrm>
              <a:off x="0" y="3045618"/>
              <a:ext cx="2333625" cy="723900"/>
            </a:xfrm>
            <a:prstGeom prst="rect">
              <a:avLst/>
            </a:prstGeom>
            <a:solidFill>
              <a:srgbClr val="1BC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id="{CA487540-EE8F-4F0C-BFF9-AF0AB5071C81}"/>
                </a:ext>
              </a:extLst>
            </p:cNvPr>
            <p:cNvSpPr/>
            <p:nvPr/>
          </p:nvSpPr>
          <p:spPr>
            <a:xfrm>
              <a:off x="7000875" y="3045618"/>
              <a:ext cx="2333625" cy="723900"/>
            </a:xfrm>
            <a:prstGeom prst="rect">
              <a:avLst/>
            </a:prstGeom>
            <a:solidFill>
              <a:srgbClr val="D15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a:extLst>
                <a:ext uri="{FF2B5EF4-FFF2-40B4-BE49-F238E27FC236}">
                  <a16:creationId xmlns:a16="http://schemas.microsoft.com/office/drawing/2014/main" id="{32D08724-5703-4618-97F2-1369F5466235}"/>
                </a:ext>
              </a:extLst>
            </p:cNvPr>
            <p:cNvSpPr/>
            <p:nvPr/>
          </p:nvSpPr>
          <p:spPr>
            <a:xfrm>
              <a:off x="2333625" y="3045618"/>
              <a:ext cx="2333625" cy="723900"/>
            </a:xfrm>
            <a:prstGeom prst="rect">
              <a:avLst/>
            </a:prstGeom>
            <a:solidFill>
              <a:srgbClr val="2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8" name="Action Button: Go Forward or Next 17">
            <a:hlinkClick r:id="" action="ppaction://hlinkshowjump?jump=nextslide" highlightClick="1"/>
            <a:extLst>
              <a:ext uri="{FF2B5EF4-FFF2-40B4-BE49-F238E27FC236}">
                <a16:creationId xmlns:a16="http://schemas.microsoft.com/office/drawing/2014/main" id="{7705A4EA-B2C3-4028-8676-B245EB8821BF}"/>
              </a:ext>
            </a:extLst>
          </p:cNvPr>
          <p:cNvSpPr/>
          <p:nvPr/>
        </p:nvSpPr>
        <p:spPr>
          <a:xfrm>
            <a:off x="622301" y="71830"/>
            <a:ext cx="215899" cy="289379"/>
          </a:xfrm>
          <a:prstGeom prst="actionButtonForwardNex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
        <p:nvSpPr>
          <p:cNvPr id="19" name="Action Button: Go Back or Previous 18">
            <a:hlinkClick r:id="" action="ppaction://hlinkshowjump?jump=previousslide" highlightClick="1"/>
            <a:extLst>
              <a:ext uri="{FF2B5EF4-FFF2-40B4-BE49-F238E27FC236}">
                <a16:creationId xmlns:a16="http://schemas.microsoft.com/office/drawing/2014/main" id="{69AFDA79-D31A-4A15-B0D8-2F4DCA3E0FD1}"/>
              </a:ext>
            </a:extLst>
          </p:cNvPr>
          <p:cNvSpPr/>
          <p:nvPr/>
        </p:nvSpPr>
        <p:spPr>
          <a:xfrm>
            <a:off x="369662" y="71831"/>
            <a:ext cx="215899" cy="289379"/>
          </a:xfrm>
          <a:prstGeom prst="actionButtonBackPrevious">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
        <p:nvSpPr>
          <p:cNvPr id="20" name="Action Button: Go Home 19">
            <a:hlinkClick r:id="rId4" action="ppaction://hlinksldjump" highlightClick="1"/>
            <a:extLst>
              <a:ext uri="{FF2B5EF4-FFF2-40B4-BE49-F238E27FC236}">
                <a16:creationId xmlns:a16="http://schemas.microsoft.com/office/drawing/2014/main" id="{4CFA8410-B3B1-4CE8-9D7F-38114CD604B3}"/>
              </a:ext>
            </a:extLst>
          </p:cNvPr>
          <p:cNvSpPr/>
          <p:nvPr/>
        </p:nvSpPr>
        <p:spPr>
          <a:xfrm>
            <a:off x="43543" y="71831"/>
            <a:ext cx="289379" cy="289379"/>
          </a:xfrm>
          <a:prstGeom prst="actionButtonHom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graphicFrame>
        <p:nvGraphicFramePr>
          <p:cNvPr id="4" name="Diagram 3">
            <a:extLst>
              <a:ext uri="{FF2B5EF4-FFF2-40B4-BE49-F238E27FC236}">
                <a16:creationId xmlns:a16="http://schemas.microsoft.com/office/drawing/2014/main" id="{3ED16AB0-3AA0-D55F-9625-95541270A90B}"/>
              </a:ext>
            </a:extLst>
          </p:cNvPr>
          <p:cNvGraphicFramePr/>
          <p:nvPr>
            <p:extLst>
              <p:ext uri="{D42A27DB-BD31-4B8C-83A1-F6EECF244321}">
                <p14:modId xmlns:p14="http://schemas.microsoft.com/office/powerpoint/2010/main" val="1953288185"/>
              </p:ext>
            </p:extLst>
          </p:nvPr>
        </p:nvGraphicFramePr>
        <p:xfrm>
          <a:off x="297023" y="5985164"/>
          <a:ext cx="11597951" cy="8010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6963902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28" descr="A picture containing mask, vector graphics&#10;&#10;Description automatically generated">
            <a:extLst>
              <a:ext uri="{FF2B5EF4-FFF2-40B4-BE49-F238E27FC236}">
                <a16:creationId xmlns:a16="http://schemas.microsoft.com/office/drawing/2014/main" id="{8A6A8625-DF15-458B-BFFD-4394D525F28D}"/>
              </a:ext>
            </a:extLst>
          </p:cNvPr>
          <p:cNvPicPr>
            <a:picLocks noChangeAspect="1"/>
          </p:cNvPicPr>
          <p:nvPr/>
        </p:nvPicPr>
        <p:blipFill rotWithShape="1">
          <a:blip r:embed="rId2">
            <a:extLst>
              <a:ext uri="{28A0092B-C50C-407E-A947-70E740481C1C}">
                <a14:useLocalDpi xmlns:a14="http://schemas.microsoft.com/office/drawing/2010/main" val="0"/>
              </a:ext>
            </a:extLst>
          </a:blip>
          <a:srcRect l="2641" t="17168" r="78860" b="65459"/>
          <a:stretch/>
        </p:blipFill>
        <p:spPr>
          <a:xfrm rot="306433">
            <a:off x="2737026" y="3404857"/>
            <a:ext cx="1204902" cy="1117401"/>
          </a:xfrm>
          <a:prstGeom prst="rect">
            <a:avLst/>
          </a:prstGeom>
        </p:spPr>
      </p:pic>
      <p:sp>
        <p:nvSpPr>
          <p:cNvPr id="3" name="Content Placeholder 2">
            <a:extLst>
              <a:ext uri="{FF2B5EF4-FFF2-40B4-BE49-F238E27FC236}">
                <a16:creationId xmlns:a16="http://schemas.microsoft.com/office/drawing/2014/main" id="{9CD9229A-B799-4A7B-A65A-EC6863A98068}"/>
              </a:ext>
            </a:extLst>
          </p:cNvPr>
          <p:cNvSpPr>
            <a:spLocks noGrp="1"/>
          </p:cNvSpPr>
          <p:nvPr>
            <p:ph idx="1"/>
          </p:nvPr>
        </p:nvSpPr>
        <p:spPr>
          <a:xfrm>
            <a:off x="987109" y="1957101"/>
            <a:ext cx="10217781" cy="4174279"/>
          </a:xfrm>
        </p:spPr>
        <p:txBody>
          <a:bodyPr>
            <a:normAutofit/>
          </a:bodyPr>
          <a:lstStyle/>
          <a:p>
            <a:pPr marL="0" indent="0">
              <a:buNone/>
            </a:pPr>
            <a:r>
              <a:rPr lang="en-NZ" sz="2000" dirty="0"/>
              <a:t>The First reading is the first chance for MPs to debate the bill and share what they think about the bill. You can make a speech in English, </a:t>
            </a:r>
            <a:r>
              <a:rPr lang="en-NZ" sz="2000" dirty="0" err="1"/>
              <a:t>te</a:t>
            </a:r>
            <a:r>
              <a:rPr lang="en-NZ" sz="2000" dirty="0"/>
              <a:t> </a:t>
            </a:r>
            <a:r>
              <a:rPr lang="en-NZ" sz="2000" dirty="0" err="1"/>
              <a:t>reo</a:t>
            </a:r>
            <a:r>
              <a:rPr lang="en-NZ" sz="2000" dirty="0"/>
              <a:t> Māori, or New Zealand Sign Language.</a:t>
            </a:r>
          </a:p>
        </p:txBody>
      </p:sp>
      <p:sp>
        <p:nvSpPr>
          <p:cNvPr id="2" name="Title 1">
            <a:extLst>
              <a:ext uri="{FF2B5EF4-FFF2-40B4-BE49-F238E27FC236}">
                <a16:creationId xmlns:a16="http://schemas.microsoft.com/office/drawing/2014/main" id="{FE4C4452-B038-453D-B408-CBAF66907824}"/>
              </a:ext>
            </a:extLst>
          </p:cNvPr>
          <p:cNvSpPr>
            <a:spLocks noGrp="1"/>
          </p:cNvSpPr>
          <p:nvPr>
            <p:ph type="title"/>
          </p:nvPr>
        </p:nvSpPr>
        <p:spPr>
          <a:xfrm>
            <a:off x="838200" y="243421"/>
            <a:ext cx="10515600" cy="1325563"/>
          </a:xfrm>
        </p:spPr>
        <p:txBody>
          <a:bodyPr>
            <a:normAutofit/>
          </a:bodyPr>
          <a:lstStyle/>
          <a:p>
            <a:pPr algn="ctr"/>
            <a:r>
              <a:rPr lang="en-NZ" b="1" dirty="0"/>
              <a:t>First Reading</a:t>
            </a:r>
          </a:p>
        </p:txBody>
      </p:sp>
      <p:grpSp>
        <p:nvGrpSpPr>
          <p:cNvPr id="9" name="Group 8">
            <a:extLst>
              <a:ext uri="{FF2B5EF4-FFF2-40B4-BE49-F238E27FC236}">
                <a16:creationId xmlns:a16="http://schemas.microsoft.com/office/drawing/2014/main" id="{5C7A4643-6DEB-40CD-B175-B6BA9CD7637B}"/>
              </a:ext>
            </a:extLst>
          </p:cNvPr>
          <p:cNvGrpSpPr/>
          <p:nvPr/>
        </p:nvGrpSpPr>
        <p:grpSpPr>
          <a:xfrm>
            <a:off x="2667001" y="1336158"/>
            <a:ext cx="6857998" cy="240677"/>
            <a:chOff x="0" y="3045618"/>
            <a:chExt cx="9334500" cy="723900"/>
          </a:xfrm>
        </p:grpSpPr>
        <p:sp>
          <p:nvSpPr>
            <p:cNvPr id="10" name="Rectangle 9">
              <a:extLst>
                <a:ext uri="{FF2B5EF4-FFF2-40B4-BE49-F238E27FC236}">
                  <a16:creationId xmlns:a16="http://schemas.microsoft.com/office/drawing/2014/main" id="{4D19524D-7207-469B-A98C-987460BEA728}"/>
                </a:ext>
              </a:extLst>
            </p:cNvPr>
            <p:cNvSpPr/>
            <p:nvPr/>
          </p:nvSpPr>
          <p:spPr>
            <a:xfrm>
              <a:off x="4667250" y="3045618"/>
              <a:ext cx="2333625" cy="723900"/>
            </a:xfrm>
            <a:prstGeom prst="rect">
              <a:avLst/>
            </a:prstGeom>
            <a:solidFill>
              <a:srgbClr val="F5B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F078C333-A8C1-4083-9C97-E11E7FB7EF81}"/>
                </a:ext>
              </a:extLst>
            </p:cNvPr>
            <p:cNvSpPr/>
            <p:nvPr/>
          </p:nvSpPr>
          <p:spPr>
            <a:xfrm>
              <a:off x="0" y="3045618"/>
              <a:ext cx="2333625" cy="723900"/>
            </a:xfrm>
            <a:prstGeom prst="rect">
              <a:avLst/>
            </a:prstGeom>
            <a:solidFill>
              <a:srgbClr val="1BC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id="{CA487540-EE8F-4F0C-BFF9-AF0AB5071C81}"/>
                </a:ext>
              </a:extLst>
            </p:cNvPr>
            <p:cNvSpPr/>
            <p:nvPr/>
          </p:nvSpPr>
          <p:spPr>
            <a:xfrm>
              <a:off x="7000875" y="3045618"/>
              <a:ext cx="2333625" cy="723900"/>
            </a:xfrm>
            <a:prstGeom prst="rect">
              <a:avLst/>
            </a:prstGeom>
            <a:solidFill>
              <a:srgbClr val="D15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a:extLst>
                <a:ext uri="{FF2B5EF4-FFF2-40B4-BE49-F238E27FC236}">
                  <a16:creationId xmlns:a16="http://schemas.microsoft.com/office/drawing/2014/main" id="{32D08724-5703-4618-97F2-1369F5466235}"/>
                </a:ext>
              </a:extLst>
            </p:cNvPr>
            <p:cNvSpPr/>
            <p:nvPr/>
          </p:nvSpPr>
          <p:spPr>
            <a:xfrm>
              <a:off x="2333625" y="3045618"/>
              <a:ext cx="2333625" cy="723900"/>
            </a:xfrm>
            <a:prstGeom prst="rect">
              <a:avLst/>
            </a:prstGeom>
            <a:solidFill>
              <a:srgbClr val="2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34" name="Group 33">
            <a:extLst>
              <a:ext uri="{FF2B5EF4-FFF2-40B4-BE49-F238E27FC236}">
                <a16:creationId xmlns:a16="http://schemas.microsoft.com/office/drawing/2014/main" id="{C07A5C82-5D7E-4DA4-9CAD-DA9FCC3C9E22}"/>
              </a:ext>
            </a:extLst>
          </p:cNvPr>
          <p:cNvGrpSpPr/>
          <p:nvPr/>
        </p:nvGrpSpPr>
        <p:grpSpPr>
          <a:xfrm>
            <a:off x="987110" y="3631794"/>
            <a:ext cx="2680881" cy="2774849"/>
            <a:chOff x="1017590" y="3227934"/>
            <a:chExt cx="2680881" cy="2774849"/>
          </a:xfrm>
        </p:grpSpPr>
        <p:pic>
          <p:nvPicPr>
            <p:cNvPr id="5" name="Picture 4">
              <a:extLst>
                <a:ext uri="{FF2B5EF4-FFF2-40B4-BE49-F238E27FC236}">
                  <a16:creationId xmlns:a16="http://schemas.microsoft.com/office/drawing/2014/main" id="{EC34A74E-6CAE-402B-B094-75F1EC91309C}"/>
                </a:ext>
              </a:extLst>
            </p:cNvPr>
            <p:cNvPicPr>
              <a:picLocks noChangeAspect="1"/>
            </p:cNvPicPr>
            <p:nvPr/>
          </p:nvPicPr>
          <p:blipFill rotWithShape="1">
            <a:blip r:embed="rId3">
              <a:extLst>
                <a:ext uri="{28A0092B-C50C-407E-A947-70E740481C1C}">
                  <a14:useLocalDpi xmlns:a14="http://schemas.microsoft.com/office/drawing/2010/main" val="0"/>
                </a:ext>
              </a:extLst>
            </a:blip>
            <a:srcRect l="5841" r="69911" b="54108"/>
            <a:stretch/>
          </p:blipFill>
          <p:spPr>
            <a:xfrm>
              <a:off x="1755985" y="3227934"/>
              <a:ext cx="1048069" cy="1983552"/>
            </a:xfrm>
            <a:prstGeom prst="rect">
              <a:avLst/>
            </a:prstGeom>
          </p:spPr>
        </p:pic>
        <p:pic>
          <p:nvPicPr>
            <p:cNvPr id="16" name="Picture 15">
              <a:extLst>
                <a:ext uri="{FF2B5EF4-FFF2-40B4-BE49-F238E27FC236}">
                  <a16:creationId xmlns:a16="http://schemas.microsoft.com/office/drawing/2014/main" id="{98F08E54-BA40-4A51-BDE3-D273B0B8E8FB}"/>
                </a:ext>
              </a:extLst>
            </p:cNvPr>
            <p:cNvPicPr>
              <a:picLocks noChangeAspect="1"/>
            </p:cNvPicPr>
            <p:nvPr/>
          </p:nvPicPr>
          <p:blipFill rotWithShape="1">
            <a:blip r:embed="rId4">
              <a:extLst>
                <a:ext uri="{28A0092B-C50C-407E-A947-70E740481C1C}">
                  <a14:useLocalDpi xmlns:a14="http://schemas.microsoft.com/office/drawing/2010/main" val="0"/>
                </a:ext>
              </a:extLst>
            </a:blip>
            <a:srcRect l="34830" r="37002" b="49722"/>
            <a:stretch/>
          </p:blipFill>
          <p:spPr>
            <a:xfrm>
              <a:off x="1017590" y="3608200"/>
              <a:ext cx="1217446" cy="2173128"/>
            </a:xfrm>
            <a:prstGeom prst="rect">
              <a:avLst/>
            </a:prstGeom>
          </p:spPr>
        </p:pic>
        <p:pic>
          <p:nvPicPr>
            <p:cNvPr id="14" name="Picture 13">
              <a:extLst>
                <a:ext uri="{FF2B5EF4-FFF2-40B4-BE49-F238E27FC236}">
                  <a16:creationId xmlns:a16="http://schemas.microsoft.com/office/drawing/2014/main" id="{48693D69-6924-40FD-B4D8-89FD5427D3DC}"/>
                </a:ext>
              </a:extLst>
            </p:cNvPr>
            <p:cNvPicPr>
              <a:picLocks noChangeAspect="1"/>
            </p:cNvPicPr>
            <p:nvPr/>
          </p:nvPicPr>
          <p:blipFill rotWithShape="1">
            <a:blip r:embed="rId5">
              <a:extLst>
                <a:ext uri="{28A0092B-C50C-407E-A947-70E740481C1C}">
                  <a14:useLocalDpi xmlns:a14="http://schemas.microsoft.com/office/drawing/2010/main" val="0"/>
                </a:ext>
              </a:extLst>
            </a:blip>
            <a:srcRect l="68295" t="53073"/>
            <a:stretch/>
          </p:blipFill>
          <p:spPr>
            <a:xfrm>
              <a:off x="2328117" y="3974504"/>
              <a:ext cx="1370354" cy="2028279"/>
            </a:xfrm>
            <a:prstGeom prst="rect">
              <a:avLst/>
            </a:prstGeom>
          </p:spPr>
        </p:pic>
      </p:grpSp>
      <p:grpSp>
        <p:nvGrpSpPr>
          <p:cNvPr id="6" name="Group 5">
            <a:extLst>
              <a:ext uri="{FF2B5EF4-FFF2-40B4-BE49-F238E27FC236}">
                <a16:creationId xmlns:a16="http://schemas.microsoft.com/office/drawing/2014/main" id="{D54D835A-F80E-4618-8F0B-41A3B0E7D47F}"/>
              </a:ext>
            </a:extLst>
          </p:cNvPr>
          <p:cNvGrpSpPr/>
          <p:nvPr/>
        </p:nvGrpSpPr>
        <p:grpSpPr>
          <a:xfrm>
            <a:off x="8440148" y="3815177"/>
            <a:ext cx="2603214" cy="2615750"/>
            <a:chOff x="8797337" y="-2659285"/>
            <a:chExt cx="4025385" cy="4044769"/>
          </a:xfrm>
        </p:grpSpPr>
        <p:pic>
          <p:nvPicPr>
            <p:cNvPr id="19" name="Picture 18">
              <a:extLst>
                <a:ext uri="{FF2B5EF4-FFF2-40B4-BE49-F238E27FC236}">
                  <a16:creationId xmlns:a16="http://schemas.microsoft.com/office/drawing/2014/main" id="{11B67102-851A-4327-9F64-EC50AD7146A8}"/>
                </a:ext>
              </a:extLst>
            </p:cNvPr>
            <p:cNvPicPr>
              <a:picLocks noChangeAspect="1"/>
            </p:cNvPicPr>
            <p:nvPr/>
          </p:nvPicPr>
          <p:blipFill rotWithShape="1">
            <a:blip r:embed="rId5">
              <a:extLst>
                <a:ext uri="{28A0092B-C50C-407E-A947-70E740481C1C}">
                  <a14:useLocalDpi xmlns:a14="http://schemas.microsoft.com/office/drawing/2010/main" val="0"/>
                </a:ext>
              </a:extLst>
            </a:blip>
            <a:srcRect l="67751" t="6868" r="5193" b="50735"/>
            <a:stretch/>
          </p:blipFill>
          <p:spPr>
            <a:xfrm>
              <a:off x="9681284" y="-2659285"/>
              <a:ext cx="1855497" cy="2907517"/>
            </a:xfrm>
            <a:prstGeom prst="rect">
              <a:avLst/>
            </a:prstGeom>
          </p:spPr>
        </p:pic>
        <p:pic>
          <p:nvPicPr>
            <p:cNvPr id="15" name="Picture 14">
              <a:extLst>
                <a:ext uri="{FF2B5EF4-FFF2-40B4-BE49-F238E27FC236}">
                  <a16:creationId xmlns:a16="http://schemas.microsoft.com/office/drawing/2014/main" id="{EFEA240A-4910-4BC0-8A0F-69027C08A691}"/>
                </a:ext>
              </a:extLst>
            </p:cNvPr>
            <p:cNvPicPr>
              <a:picLocks noChangeAspect="1"/>
            </p:cNvPicPr>
            <p:nvPr/>
          </p:nvPicPr>
          <p:blipFill rotWithShape="1">
            <a:blip r:embed="rId5">
              <a:extLst>
                <a:ext uri="{28A0092B-C50C-407E-A947-70E740481C1C}">
                  <a14:useLocalDpi xmlns:a14="http://schemas.microsoft.com/office/drawing/2010/main" val="0"/>
                </a:ext>
              </a:extLst>
            </a:blip>
            <a:srcRect l="34732" t="52825" r="32989"/>
            <a:stretch/>
          </p:blipFill>
          <p:spPr>
            <a:xfrm>
              <a:off x="10609032" y="-1849790"/>
              <a:ext cx="2213690" cy="3235274"/>
            </a:xfrm>
            <a:prstGeom prst="rect">
              <a:avLst/>
            </a:prstGeom>
          </p:spPr>
        </p:pic>
        <p:pic>
          <p:nvPicPr>
            <p:cNvPr id="18" name="Picture 17">
              <a:extLst>
                <a:ext uri="{FF2B5EF4-FFF2-40B4-BE49-F238E27FC236}">
                  <a16:creationId xmlns:a16="http://schemas.microsoft.com/office/drawing/2014/main" id="{CBFCD8C6-7392-44E7-A15A-1FB3073689A2}"/>
                </a:ext>
              </a:extLst>
            </p:cNvPr>
            <p:cNvPicPr>
              <a:picLocks noChangeAspect="1"/>
            </p:cNvPicPr>
            <p:nvPr/>
          </p:nvPicPr>
          <p:blipFill rotWithShape="1">
            <a:blip r:embed="rId3">
              <a:extLst>
                <a:ext uri="{28A0092B-C50C-407E-A947-70E740481C1C}">
                  <a14:useLocalDpi xmlns:a14="http://schemas.microsoft.com/office/drawing/2010/main" val="0"/>
                </a:ext>
              </a:extLst>
            </a:blip>
            <a:srcRect l="4713" t="49721" r="68231" b="7882"/>
            <a:stretch/>
          </p:blipFill>
          <p:spPr>
            <a:xfrm>
              <a:off x="8797337" y="-2064939"/>
              <a:ext cx="1855497" cy="2907517"/>
            </a:xfrm>
            <a:prstGeom prst="rect">
              <a:avLst/>
            </a:prstGeom>
          </p:spPr>
        </p:pic>
      </p:grpSp>
      <p:pic>
        <p:nvPicPr>
          <p:cNvPr id="26" name="Picture 25" descr="A picture containing mask, vector graphics&#10;&#10;Description automatically generated">
            <a:extLst>
              <a:ext uri="{FF2B5EF4-FFF2-40B4-BE49-F238E27FC236}">
                <a16:creationId xmlns:a16="http://schemas.microsoft.com/office/drawing/2014/main" id="{CA35F287-78F8-434C-B44C-4B97A752E393}"/>
              </a:ext>
            </a:extLst>
          </p:cNvPr>
          <p:cNvPicPr>
            <a:picLocks noChangeAspect="1"/>
          </p:cNvPicPr>
          <p:nvPr/>
        </p:nvPicPr>
        <p:blipFill rotWithShape="1">
          <a:blip r:embed="rId6">
            <a:extLst>
              <a:ext uri="{28A0092B-C50C-407E-A947-70E740481C1C}">
                <a14:useLocalDpi xmlns:a14="http://schemas.microsoft.com/office/drawing/2010/main" val="0"/>
              </a:ext>
            </a:extLst>
          </a:blip>
          <a:srcRect l="20906" t="27616" r="52153" b="53229"/>
          <a:stretch/>
        </p:blipFill>
        <p:spPr>
          <a:xfrm flipH="1">
            <a:off x="1877488" y="3234173"/>
            <a:ext cx="1688117" cy="1203512"/>
          </a:xfrm>
          <a:prstGeom prst="rect">
            <a:avLst/>
          </a:prstGeom>
        </p:spPr>
      </p:pic>
      <p:pic>
        <p:nvPicPr>
          <p:cNvPr id="31" name="Picture 30" descr="A picture containing mask, vector graphics&#10;&#10;Description automatically generated">
            <a:extLst>
              <a:ext uri="{FF2B5EF4-FFF2-40B4-BE49-F238E27FC236}">
                <a16:creationId xmlns:a16="http://schemas.microsoft.com/office/drawing/2014/main" id="{29B512DC-92ED-4860-8CA6-A990B48C07F1}"/>
              </a:ext>
            </a:extLst>
          </p:cNvPr>
          <p:cNvPicPr>
            <a:picLocks noChangeAspect="1"/>
          </p:cNvPicPr>
          <p:nvPr/>
        </p:nvPicPr>
        <p:blipFill rotWithShape="1">
          <a:blip r:embed="rId7">
            <a:extLst>
              <a:ext uri="{28A0092B-C50C-407E-A947-70E740481C1C}">
                <a14:useLocalDpi xmlns:a14="http://schemas.microsoft.com/office/drawing/2010/main" val="0"/>
              </a:ext>
            </a:extLst>
          </a:blip>
          <a:srcRect l="24915" t="3761" r="57309" b="83117"/>
          <a:stretch/>
        </p:blipFill>
        <p:spPr>
          <a:xfrm rot="20840361">
            <a:off x="7469827" y="3652251"/>
            <a:ext cx="1413831" cy="899938"/>
          </a:xfrm>
          <a:prstGeom prst="rect">
            <a:avLst/>
          </a:prstGeom>
        </p:spPr>
      </p:pic>
      <p:pic>
        <p:nvPicPr>
          <p:cNvPr id="32" name="Picture 31" descr="A picture containing mask, vector graphics&#10;&#10;Description automatically generated">
            <a:extLst>
              <a:ext uri="{FF2B5EF4-FFF2-40B4-BE49-F238E27FC236}">
                <a16:creationId xmlns:a16="http://schemas.microsoft.com/office/drawing/2014/main" id="{8B3A1EF8-7764-480A-BE23-C722F330AE8E}"/>
              </a:ext>
            </a:extLst>
          </p:cNvPr>
          <p:cNvPicPr>
            <a:picLocks noChangeAspect="1"/>
          </p:cNvPicPr>
          <p:nvPr/>
        </p:nvPicPr>
        <p:blipFill rotWithShape="1">
          <a:blip r:embed="rId8">
            <a:extLst>
              <a:ext uri="{28A0092B-C50C-407E-A947-70E740481C1C}">
                <a14:useLocalDpi xmlns:a14="http://schemas.microsoft.com/office/drawing/2010/main" val="0"/>
              </a:ext>
            </a:extLst>
          </a:blip>
          <a:srcRect l="42503" t="4017" r="37306" b="79447"/>
          <a:stretch/>
        </p:blipFill>
        <p:spPr>
          <a:xfrm rot="478296" flipH="1">
            <a:off x="3156405" y="3965151"/>
            <a:ext cx="1421573" cy="1316364"/>
          </a:xfrm>
          <a:prstGeom prst="rect">
            <a:avLst/>
          </a:prstGeom>
        </p:spPr>
      </p:pic>
      <p:pic>
        <p:nvPicPr>
          <p:cNvPr id="33" name="Picture 32" descr="A picture containing mask, vector graphics&#10;&#10;Description automatically generated">
            <a:extLst>
              <a:ext uri="{FF2B5EF4-FFF2-40B4-BE49-F238E27FC236}">
                <a16:creationId xmlns:a16="http://schemas.microsoft.com/office/drawing/2014/main" id="{050D2DC5-AE9B-4300-9530-2F2931E8918C}"/>
              </a:ext>
            </a:extLst>
          </p:cNvPr>
          <p:cNvPicPr>
            <a:picLocks noChangeAspect="1"/>
          </p:cNvPicPr>
          <p:nvPr/>
        </p:nvPicPr>
        <p:blipFill rotWithShape="1">
          <a:blip r:embed="rId7">
            <a:extLst>
              <a:ext uri="{28A0092B-C50C-407E-A947-70E740481C1C}">
                <a14:useLocalDpi xmlns:a14="http://schemas.microsoft.com/office/drawing/2010/main" val="0"/>
              </a:ext>
            </a:extLst>
          </a:blip>
          <a:srcRect l="46907" t="22276" r="34846" b="58569"/>
          <a:stretch/>
        </p:blipFill>
        <p:spPr>
          <a:xfrm rot="20573639" flipH="1">
            <a:off x="8257685" y="2944471"/>
            <a:ext cx="1418092" cy="1313632"/>
          </a:xfrm>
          <a:prstGeom prst="rect">
            <a:avLst/>
          </a:prstGeom>
        </p:spPr>
      </p:pic>
      <p:pic>
        <p:nvPicPr>
          <p:cNvPr id="28" name="Picture 27" descr="A picture containing mask, vector graphics&#10;&#10;Description automatically generated">
            <a:extLst>
              <a:ext uri="{FF2B5EF4-FFF2-40B4-BE49-F238E27FC236}">
                <a16:creationId xmlns:a16="http://schemas.microsoft.com/office/drawing/2014/main" id="{3056CC62-C199-4BF4-A07D-C989691151BA}"/>
              </a:ext>
            </a:extLst>
          </p:cNvPr>
          <p:cNvPicPr>
            <a:picLocks noChangeAspect="1"/>
          </p:cNvPicPr>
          <p:nvPr/>
        </p:nvPicPr>
        <p:blipFill rotWithShape="1">
          <a:blip r:embed="rId9">
            <a:extLst>
              <a:ext uri="{28A0092B-C50C-407E-A947-70E740481C1C}">
                <a14:useLocalDpi xmlns:a14="http://schemas.microsoft.com/office/drawing/2010/main" val="0"/>
              </a:ext>
            </a:extLst>
          </a:blip>
          <a:srcRect l="69651" t="58628" r="11595" b="27160"/>
          <a:stretch/>
        </p:blipFill>
        <p:spPr>
          <a:xfrm>
            <a:off x="7234392" y="4068769"/>
            <a:ext cx="1471457" cy="1115241"/>
          </a:xfrm>
          <a:prstGeom prst="rect">
            <a:avLst/>
          </a:prstGeom>
        </p:spPr>
      </p:pic>
      <p:sp>
        <p:nvSpPr>
          <p:cNvPr id="35" name="Action Button: Go Forward or Next 34">
            <a:hlinkClick r:id="" action="ppaction://hlinkshowjump?jump=nextslide" highlightClick="1"/>
            <a:extLst>
              <a:ext uri="{FF2B5EF4-FFF2-40B4-BE49-F238E27FC236}">
                <a16:creationId xmlns:a16="http://schemas.microsoft.com/office/drawing/2014/main" id="{F8F3F1EB-11DC-47D9-A32E-33EE91AF7C3F}"/>
              </a:ext>
            </a:extLst>
          </p:cNvPr>
          <p:cNvSpPr/>
          <p:nvPr/>
        </p:nvSpPr>
        <p:spPr>
          <a:xfrm>
            <a:off x="622301" y="71830"/>
            <a:ext cx="215899" cy="289379"/>
          </a:xfrm>
          <a:prstGeom prst="actionButtonForwardNex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
        <p:nvSpPr>
          <p:cNvPr id="36" name="Action Button: Go Back or Previous 35">
            <a:hlinkClick r:id="" action="ppaction://hlinkshowjump?jump=previousslide" highlightClick="1"/>
            <a:extLst>
              <a:ext uri="{FF2B5EF4-FFF2-40B4-BE49-F238E27FC236}">
                <a16:creationId xmlns:a16="http://schemas.microsoft.com/office/drawing/2014/main" id="{0F496826-D228-4694-9BF2-F4044F41EF70}"/>
              </a:ext>
            </a:extLst>
          </p:cNvPr>
          <p:cNvSpPr/>
          <p:nvPr/>
        </p:nvSpPr>
        <p:spPr>
          <a:xfrm>
            <a:off x="369662" y="71831"/>
            <a:ext cx="215899" cy="289379"/>
          </a:xfrm>
          <a:prstGeom prst="actionButtonBackPrevious">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
        <p:nvSpPr>
          <p:cNvPr id="37" name="Action Button: Go Home 36">
            <a:hlinkClick r:id="rId10" action="ppaction://hlinksldjump" highlightClick="1"/>
            <a:extLst>
              <a:ext uri="{FF2B5EF4-FFF2-40B4-BE49-F238E27FC236}">
                <a16:creationId xmlns:a16="http://schemas.microsoft.com/office/drawing/2014/main" id="{7A2AB38F-B318-4F32-B46C-34B17734513F}"/>
              </a:ext>
            </a:extLst>
          </p:cNvPr>
          <p:cNvSpPr/>
          <p:nvPr/>
        </p:nvSpPr>
        <p:spPr>
          <a:xfrm>
            <a:off x="43543" y="71831"/>
            <a:ext cx="289379" cy="289379"/>
          </a:xfrm>
          <a:prstGeom prst="actionButtonHom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graphicFrame>
        <p:nvGraphicFramePr>
          <p:cNvPr id="7" name="Diagram 6">
            <a:extLst>
              <a:ext uri="{FF2B5EF4-FFF2-40B4-BE49-F238E27FC236}">
                <a16:creationId xmlns:a16="http://schemas.microsoft.com/office/drawing/2014/main" id="{E8FB661F-19C8-DB0C-7C55-37320ABDDF6B}"/>
              </a:ext>
            </a:extLst>
          </p:cNvPr>
          <p:cNvGraphicFramePr/>
          <p:nvPr>
            <p:extLst>
              <p:ext uri="{D42A27DB-BD31-4B8C-83A1-F6EECF244321}">
                <p14:modId xmlns:p14="http://schemas.microsoft.com/office/powerpoint/2010/main" val="308596219"/>
              </p:ext>
            </p:extLst>
          </p:nvPr>
        </p:nvGraphicFramePr>
        <p:xfrm>
          <a:off x="297023" y="5985164"/>
          <a:ext cx="11597951" cy="80100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231983757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C4452-B038-453D-B408-CBAF66907824}"/>
              </a:ext>
            </a:extLst>
          </p:cNvPr>
          <p:cNvSpPr>
            <a:spLocks noGrp="1"/>
          </p:cNvSpPr>
          <p:nvPr>
            <p:ph type="title"/>
          </p:nvPr>
        </p:nvSpPr>
        <p:spPr>
          <a:xfrm>
            <a:off x="838200" y="243421"/>
            <a:ext cx="10515600" cy="1325563"/>
          </a:xfrm>
        </p:spPr>
        <p:txBody>
          <a:bodyPr>
            <a:normAutofit/>
          </a:bodyPr>
          <a:lstStyle/>
          <a:p>
            <a:pPr algn="ctr"/>
            <a:r>
              <a:rPr lang="en-NZ" b="1" dirty="0"/>
              <a:t>First Reading</a:t>
            </a:r>
          </a:p>
        </p:txBody>
      </p:sp>
      <p:sp>
        <p:nvSpPr>
          <p:cNvPr id="3" name="Content Placeholder 2">
            <a:extLst>
              <a:ext uri="{FF2B5EF4-FFF2-40B4-BE49-F238E27FC236}">
                <a16:creationId xmlns:a16="http://schemas.microsoft.com/office/drawing/2014/main" id="{9CD9229A-B799-4A7B-A65A-EC6863A98068}"/>
              </a:ext>
            </a:extLst>
          </p:cNvPr>
          <p:cNvSpPr>
            <a:spLocks noGrp="1"/>
          </p:cNvSpPr>
          <p:nvPr>
            <p:ph idx="1"/>
          </p:nvPr>
        </p:nvSpPr>
        <p:spPr>
          <a:xfrm>
            <a:off x="1061545" y="1996966"/>
            <a:ext cx="10047889" cy="4134413"/>
          </a:xfrm>
        </p:spPr>
        <p:txBody>
          <a:bodyPr>
            <a:normAutofit/>
          </a:bodyPr>
          <a:lstStyle/>
          <a:p>
            <a:pPr marL="0" indent="0">
              <a:buNone/>
            </a:pPr>
            <a:r>
              <a:rPr lang="en-NZ" sz="2000" dirty="0"/>
              <a:t>Once the debate has finished, it’s time to cast the votes. A bill needs more than half the votes to move to the next stage. </a:t>
            </a:r>
          </a:p>
          <a:p>
            <a:pPr marL="0" indent="0">
              <a:buNone/>
            </a:pPr>
            <a:endParaRPr lang="en-NZ" sz="2400" dirty="0"/>
          </a:p>
          <a:p>
            <a:pPr marL="0" indent="0">
              <a:buNone/>
            </a:pPr>
            <a:endParaRPr lang="en-NZ" sz="2400" dirty="0"/>
          </a:p>
        </p:txBody>
      </p:sp>
      <p:grpSp>
        <p:nvGrpSpPr>
          <p:cNvPr id="9" name="Group 8">
            <a:extLst>
              <a:ext uri="{FF2B5EF4-FFF2-40B4-BE49-F238E27FC236}">
                <a16:creationId xmlns:a16="http://schemas.microsoft.com/office/drawing/2014/main" id="{5C7A4643-6DEB-40CD-B175-B6BA9CD7637B}"/>
              </a:ext>
            </a:extLst>
          </p:cNvPr>
          <p:cNvGrpSpPr/>
          <p:nvPr/>
        </p:nvGrpSpPr>
        <p:grpSpPr>
          <a:xfrm>
            <a:off x="2667001" y="1336158"/>
            <a:ext cx="6857998" cy="240677"/>
            <a:chOff x="0" y="3045618"/>
            <a:chExt cx="9334500" cy="723900"/>
          </a:xfrm>
        </p:grpSpPr>
        <p:sp>
          <p:nvSpPr>
            <p:cNvPr id="10" name="Rectangle 9">
              <a:extLst>
                <a:ext uri="{FF2B5EF4-FFF2-40B4-BE49-F238E27FC236}">
                  <a16:creationId xmlns:a16="http://schemas.microsoft.com/office/drawing/2014/main" id="{4D19524D-7207-469B-A98C-987460BEA728}"/>
                </a:ext>
              </a:extLst>
            </p:cNvPr>
            <p:cNvSpPr/>
            <p:nvPr/>
          </p:nvSpPr>
          <p:spPr>
            <a:xfrm>
              <a:off x="4667250" y="3045618"/>
              <a:ext cx="2333625" cy="723900"/>
            </a:xfrm>
            <a:prstGeom prst="rect">
              <a:avLst/>
            </a:prstGeom>
            <a:solidFill>
              <a:srgbClr val="F5B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F078C333-A8C1-4083-9C97-E11E7FB7EF81}"/>
                </a:ext>
              </a:extLst>
            </p:cNvPr>
            <p:cNvSpPr/>
            <p:nvPr/>
          </p:nvSpPr>
          <p:spPr>
            <a:xfrm>
              <a:off x="0" y="3045618"/>
              <a:ext cx="2333625" cy="723900"/>
            </a:xfrm>
            <a:prstGeom prst="rect">
              <a:avLst/>
            </a:prstGeom>
            <a:solidFill>
              <a:srgbClr val="1BC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id="{CA487540-EE8F-4F0C-BFF9-AF0AB5071C81}"/>
                </a:ext>
              </a:extLst>
            </p:cNvPr>
            <p:cNvSpPr/>
            <p:nvPr/>
          </p:nvSpPr>
          <p:spPr>
            <a:xfrm>
              <a:off x="7000875" y="3045618"/>
              <a:ext cx="2333625" cy="723900"/>
            </a:xfrm>
            <a:prstGeom prst="rect">
              <a:avLst/>
            </a:prstGeom>
            <a:solidFill>
              <a:srgbClr val="D15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a:extLst>
                <a:ext uri="{FF2B5EF4-FFF2-40B4-BE49-F238E27FC236}">
                  <a16:creationId xmlns:a16="http://schemas.microsoft.com/office/drawing/2014/main" id="{32D08724-5703-4618-97F2-1369F5466235}"/>
                </a:ext>
              </a:extLst>
            </p:cNvPr>
            <p:cNvSpPr/>
            <p:nvPr/>
          </p:nvSpPr>
          <p:spPr>
            <a:xfrm>
              <a:off x="2333625" y="3045618"/>
              <a:ext cx="2333625" cy="723900"/>
            </a:xfrm>
            <a:prstGeom prst="rect">
              <a:avLst/>
            </a:prstGeom>
            <a:solidFill>
              <a:srgbClr val="2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4" name="Rectangle: Rounded Corners 13">
            <a:hlinkClick r:id="rId2" action="ppaction://hlinksldjump"/>
            <a:extLst>
              <a:ext uri="{FF2B5EF4-FFF2-40B4-BE49-F238E27FC236}">
                <a16:creationId xmlns:a16="http://schemas.microsoft.com/office/drawing/2014/main" id="{454F7B42-6EBF-45E3-8B0A-A4885EB7001A}"/>
              </a:ext>
            </a:extLst>
          </p:cNvPr>
          <p:cNvSpPr/>
          <p:nvPr/>
        </p:nvSpPr>
        <p:spPr>
          <a:xfrm>
            <a:off x="2774791" y="3676108"/>
            <a:ext cx="3161553" cy="1360733"/>
          </a:xfrm>
          <a:prstGeom prst="roundRect">
            <a:avLst/>
          </a:prstGeom>
          <a:solidFill>
            <a:srgbClr val="2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800" b="1" dirty="0"/>
              <a:t>Majority in favour</a:t>
            </a:r>
          </a:p>
        </p:txBody>
      </p:sp>
      <p:sp>
        <p:nvSpPr>
          <p:cNvPr id="15" name="Rectangle: Rounded Corners 14">
            <a:hlinkClick r:id="rId3" action="ppaction://hlinksldjump"/>
            <a:extLst>
              <a:ext uri="{FF2B5EF4-FFF2-40B4-BE49-F238E27FC236}">
                <a16:creationId xmlns:a16="http://schemas.microsoft.com/office/drawing/2014/main" id="{0B1234EE-E118-491E-897D-278B418754B2}"/>
              </a:ext>
            </a:extLst>
          </p:cNvPr>
          <p:cNvSpPr/>
          <p:nvPr/>
        </p:nvSpPr>
        <p:spPr>
          <a:xfrm>
            <a:off x="6102189" y="3676108"/>
            <a:ext cx="3161553" cy="1360733"/>
          </a:xfrm>
          <a:prstGeom prst="roundRect">
            <a:avLst/>
          </a:prstGeom>
          <a:solidFill>
            <a:srgbClr val="2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800" b="1" dirty="0"/>
              <a:t>Majority against</a:t>
            </a:r>
          </a:p>
        </p:txBody>
      </p:sp>
      <p:sp>
        <p:nvSpPr>
          <p:cNvPr id="18" name="Action Button: Go Forward or Next 17">
            <a:hlinkClick r:id="" action="ppaction://hlinkshowjump?jump=nextslide" highlightClick="1"/>
            <a:extLst>
              <a:ext uri="{FF2B5EF4-FFF2-40B4-BE49-F238E27FC236}">
                <a16:creationId xmlns:a16="http://schemas.microsoft.com/office/drawing/2014/main" id="{70F577AA-17F9-4AFE-8E19-4E4BFFCA6C1C}"/>
              </a:ext>
            </a:extLst>
          </p:cNvPr>
          <p:cNvSpPr/>
          <p:nvPr/>
        </p:nvSpPr>
        <p:spPr>
          <a:xfrm>
            <a:off x="622301" y="71830"/>
            <a:ext cx="215899" cy="289379"/>
          </a:xfrm>
          <a:prstGeom prst="actionButtonForwardNex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
        <p:nvSpPr>
          <p:cNvPr id="19" name="Action Button: Go Back or Previous 18">
            <a:hlinkClick r:id="" action="ppaction://hlinkshowjump?jump=previousslide" highlightClick="1"/>
            <a:extLst>
              <a:ext uri="{FF2B5EF4-FFF2-40B4-BE49-F238E27FC236}">
                <a16:creationId xmlns:a16="http://schemas.microsoft.com/office/drawing/2014/main" id="{7E592F72-069A-417F-99B8-7FD8F6E83B9D}"/>
              </a:ext>
            </a:extLst>
          </p:cNvPr>
          <p:cNvSpPr/>
          <p:nvPr/>
        </p:nvSpPr>
        <p:spPr>
          <a:xfrm>
            <a:off x="369662" y="71831"/>
            <a:ext cx="215899" cy="289379"/>
          </a:xfrm>
          <a:prstGeom prst="actionButtonBackPrevious">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
        <p:nvSpPr>
          <p:cNvPr id="20" name="Action Button: Go Home 19">
            <a:hlinkClick r:id="rId4" action="ppaction://hlinksldjump" highlightClick="1"/>
            <a:extLst>
              <a:ext uri="{FF2B5EF4-FFF2-40B4-BE49-F238E27FC236}">
                <a16:creationId xmlns:a16="http://schemas.microsoft.com/office/drawing/2014/main" id="{175C998D-4260-4F8D-97FB-45A0198AFF02}"/>
              </a:ext>
            </a:extLst>
          </p:cNvPr>
          <p:cNvSpPr/>
          <p:nvPr/>
        </p:nvSpPr>
        <p:spPr>
          <a:xfrm>
            <a:off x="43543" y="71831"/>
            <a:ext cx="289379" cy="289379"/>
          </a:xfrm>
          <a:prstGeom prst="actionButtonHom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graphicFrame>
        <p:nvGraphicFramePr>
          <p:cNvPr id="5" name="Diagram 4">
            <a:extLst>
              <a:ext uri="{FF2B5EF4-FFF2-40B4-BE49-F238E27FC236}">
                <a16:creationId xmlns:a16="http://schemas.microsoft.com/office/drawing/2014/main" id="{9E7F9B69-3519-92E8-CAF7-31AF06A4B719}"/>
              </a:ext>
            </a:extLst>
          </p:cNvPr>
          <p:cNvGraphicFramePr/>
          <p:nvPr>
            <p:extLst>
              <p:ext uri="{D42A27DB-BD31-4B8C-83A1-F6EECF244321}">
                <p14:modId xmlns:p14="http://schemas.microsoft.com/office/powerpoint/2010/main" val="881937851"/>
              </p:ext>
            </p:extLst>
          </p:nvPr>
        </p:nvGraphicFramePr>
        <p:xfrm>
          <a:off x="297023" y="5985164"/>
          <a:ext cx="11597951" cy="8010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52241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clothing, suit&#10;&#10;Description automatically generated">
            <a:extLst>
              <a:ext uri="{FF2B5EF4-FFF2-40B4-BE49-F238E27FC236}">
                <a16:creationId xmlns:a16="http://schemas.microsoft.com/office/drawing/2014/main" id="{D003000B-D7EB-E2C5-A25D-FCF71C2384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561" y="3136421"/>
            <a:ext cx="2631212" cy="3147645"/>
          </a:xfrm>
          <a:prstGeom prst="rect">
            <a:avLst/>
          </a:prstGeom>
        </p:spPr>
      </p:pic>
      <p:sp>
        <p:nvSpPr>
          <p:cNvPr id="2" name="Title 1">
            <a:extLst>
              <a:ext uri="{FF2B5EF4-FFF2-40B4-BE49-F238E27FC236}">
                <a16:creationId xmlns:a16="http://schemas.microsoft.com/office/drawing/2014/main" id="{FE4C4452-B038-453D-B408-CBAF66907824}"/>
              </a:ext>
            </a:extLst>
          </p:cNvPr>
          <p:cNvSpPr>
            <a:spLocks noGrp="1"/>
          </p:cNvSpPr>
          <p:nvPr>
            <p:ph type="title"/>
          </p:nvPr>
        </p:nvSpPr>
        <p:spPr>
          <a:xfrm>
            <a:off x="838200" y="243421"/>
            <a:ext cx="10515600" cy="1325563"/>
          </a:xfrm>
        </p:spPr>
        <p:txBody>
          <a:bodyPr>
            <a:normAutofit/>
          </a:bodyPr>
          <a:lstStyle/>
          <a:p>
            <a:pPr algn="ctr"/>
            <a:r>
              <a:rPr lang="en-NZ" b="1" dirty="0"/>
              <a:t>Select committee</a:t>
            </a:r>
          </a:p>
        </p:txBody>
      </p:sp>
      <p:sp>
        <p:nvSpPr>
          <p:cNvPr id="3" name="Content Placeholder 2">
            <a:extLst>
              <a:ext uri="{FF2B5EF4-FFF2-40B4-BE49-F238E27FC236}">
                <a16:creationId xmlns:a16="http://schemas.microsoft.com/office/drawing/2014/main" id="{9CD9229A-B799-4A7B-A65A-EC6863A98068}"/>
              </a:ext>
            </a:extLst>
          </p:cNvPr>
          <p:cNvSpPr>
            <a:spLocks noGrp="1"/>
          </p:cNvSpPr>
          <p:nvPr>
            <p:ph idx="1"/>
          </p:nvPr>
        </p:nvSpPr>
        <p:spPr>
          <a:xfrm>
            <a:off x="1019503" y="2007476"/>
            <a:ext cx="10121463" cy="4123903"/>
          </a:xfrm>
        </p:spPr>
        <p:txBody>
          <a:bodyPr>
            <a:normAutofit/>
          </a:bodyPr>
          <a:lstStyle/>
          <a:p>
            <a:pPr marL="0" indent="0">
              <a:buNone/>
            </a:pPr>
            <a:r>
              <a:rPr lang="en-NZ" sz="2000" dirty="0"/>
              <a:t>If a bill passes its first reading it goes to a select committee. Select committees consist of MPs from across the </a:t>
            </a:r>
            <a:r>
              <a:rPr lang="en-NZ" sz="2000" dirty="0">
                <a:hlinkClick r:id="rId3" action="ppaction://hlinksldjump" tooltip="Shortened term for House of Representatives. "/>
              </a:rPr>
              <a:t>House</a:t>
            </a:r>
            <a:r>
              <a:rPr lang="en-NZ" sz="2000" dirty="0"/>
              <a:t>, who specialise in one particular subject area. </a:t>
            </a:r>
          </a:p>
          <a:p>
            <a:pPr marL="0" indent="0">
              <a:buNone/>
            </a:pPr>
            <a:endParaRPr lang="en-NZ" sz="2000" dirty="0"/>
          </a:p>
          <a:p>
            <a:pPr marL="0" indent="0">
              <a:buNone/>
            </a:pPr>
            <a:endParaRPr lang="en-NZ" sz="2000" dirty="0"/>
          </a:p>
        </p:txBody>
      </p:sp>
      <p:grpSp>
        <p:nvGrpSpPr>
          <p:cNvPr id="9" name="Group 8">
            <a:extLst>
              <a:ext uri="{FF2B5EF4-FFF2-40B4-BE49-F238E27FC236}">
                <a16:creationId xmlns:a16="http://schemas.microsoft.com/office/drawing/2014/main" id="{5C7A4643-6DEB-40CD-B175-B6BA9CD7637B}"/>
              </a:ext>
            </a:extLst>
          </p:cNvPr>
          <p:cNvGrpSpPr/>
          <p:nvPr/>
        </p:nvGrpSpPr>
        <p:grpSpPr>
          <a:xfrm>
            <a:off x="2667001" y="1336158"/>
            <a:ext cx="6857998" cy="240677"/>
            <a:chOff x="0" y="3045618"/>
            <a:chExt cx="9334500" cy="723900"/>
          </a:xfrm>
        </p:grpSpPr>
        <p:sp>
          <p:nvSpPr>
            <p:cNvPr id="10" name="Rectangle 9">
              <a:extLst>
                <a:ext uri="{FF2B5EF4-FFF2-40B4-BE49-F238E27FC236}">
                  <a16:creationId xmlns:a16="http://schemas.microsoft.com/office/drawing/2014/main" id="{4D19524D-7207-469B-A98C-987460BEA728}"/>
                </a:ext>
              </a:extLst>
            </p:cNvPr>
            <p:cNvSpPr/>
            <p:nvPr/>
          </p:nvSpPr>
          <p:spPr>
            <a:xfrm>
              <a:off x="4667250" y="3045618"/>
              <a:ext cx="2333625" cy="723900"/>
            </a:xfrm>
            <a:prstGeom prst="rect">
              <a:avLst/>
            </a:prstGeom>
            <a:solidFill>
              <a:srgbClr val="F5B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F078C333-A8C1-4083-9C97-E11E7FB7EF81}"/>
                </a:ext>
              </a:extLst>
            </p:cNvPr>
            <p:cNvSpPr/>
            <p:nvPr/>
          </p:nvSpPr>
          <p:spPr>
            <a:xfrm>
              <a:off x="0" y="3045618"/>
              <a:ext cx="2333625" cy="723900"/>
            </a:xfrm>
            <a:prstGeom prst="rect">
              <a:avLst/>
            </a:prstGeom>
            <a:solidFill>
              <a:srgbClr val="1BC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id="{CA487540-EE8F-4F0C-BFF9-AF0AB5071C81}"/>
                </a:ext>
              </a:extLst>
            </p:cNvPr>
            <p:cNvSpPr/>
            <p:nvPr/>
          </p:nvSpPr>
          <p:spPr>
            <a:xfrm>
              <a:off x="7000875" y="3045618"/>
              <a:ext cx="2333625" cy="723900"/>
            </a:xfrm>
            <a:prstGeom prst="rect">
              <a:avLst/>
            </a:prstGeom>
            <a:solidFill>
              <a:srgbClr val="D15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a:extLst>
                <a:ext uri="{FF2B5EF4-FFF2-40B4-BE49-F238E27FC236}">
                  <a16:creationId xmlns:a16="http://schemas.microsoft.com/office/drawing/2014/main" id="{32D08724-5703-4618-97F2-1369F5466235}"/>
                </a:ext>
              </a:extLst>
            </p:cNvPr>
            <p:cNvSpPr/>
            <p:nvPr/>
          </p:nvSpPr>
          <p:spPr>
            <a:xfrm>
              <a:off x="2333625" y="3045618"/>
              <a:ext cx="2333625" cy="723900"/>
            </a:xfrm>
            <a:prstGeom prst="rect">
              <a:avLst/>
            </a:prstGeom>
            <a:solidFill>
              <a:srgbClr val="2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4" name="Action Button: Go Forward or Next 13">
            <a:hlinkClick r:id="" action="ppaction://hlinkshowjump?jump=nextslide" highlightClick="1"/>
            <a:extLst>
              <a:ext uri="{FF2B5EF4-FFF2-40B4-BE49-F238E27FC236}">
                <a16:creationId xmlns:a16="http://schemas.microsoft.com/office/drawing/2014/main" id="{512AC064-636D-4AF1-B313-CA157F63E2FD}"/>
              </a:ext>
            </a:extLst>
          </p:cNvPr>
          <p:cNvSpPr/>
          <p:nvPr/>
        </p:nvSpPr>
        <p:spPr>
          <a:xfrm>
            <a:off x="622301" y="71830"/>
            <a:ext cx="215899" cy="289379"/>
          </a:xfrm>
          <a:prstGeom prst="actionButtonForwardNex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
        <p:nvSpPr>
          <p:cNvPr id="15" name="Action Button: Go Back or Previous 14">
            <a:hlinkClick r:id="" action="ppaction://hlinkshowjump?jump=previousslide" highlightClick="1"/>
            <a:extLst>
              <a:ext uri="{FF2B5EF4-FFF2-40B4-BE49-F238E27FC236}">
                <a16:creationId xmlns:a16="http://schemas.microsoft.com/office/drawing/2014/main" id="{B181786B-D88F-4253-9310-35801FEB9947}"/>
              </a:ext>
            </a:extLst>
          </p:cNvPr>
          <p:cNvSpPr/>
          <p:nvPr/>
        </p:nvSpPr>
        <p:spPr>
          <a:xfrm>
            <a:off x="369662" y="71831"/>
            <a:ext cx="215899" cy="289379"/>
          </a:xfrm>
          <a:prstGeom prst="actionButtonBackPrevious">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
        <p:nvSpPr>
          <p:cNvPr id="16" name="Action Button: Go Home 15">
            <a:hlinkClick r:id="rId4" action="ppaction://hlinksldjump" highlightClick="1"/>
            <a:extLst>
              <a:ext uri="{FF2B5EF4-FFF2-40B4-BE49-F238E27FC236}">
                <a16:creationId xmlns:a16="http://schemas.microsoft.com/office/drawing/2014/main" id="{D63C76AB-50A5-42B5-BC5B-6853CF2809FF}"/>
              </a:ext>
            </a:extLst>
          </p:cNvPr>
          <p:cNvSpPr/>
          <p:nvPr/>
        </p:nvSpPr>
        <p:spPr>
          <a:xfrm>
            <a:off x="43543" y="71831"/>
            <a:ext cx="289379" cy="289379"/>
          </a:xfrm>
          <a:prstGeom prst="actionButtonHom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graphicFrame>
        <p:nvGraphicFramePr>
          <p:cNvPr id="5" name="Diagram 4">
            <a:extLst>
              <a:ext uri="{FF2B5EF4-FFF2-40B4-BE49-F238E27FC236}">
                <a16:creationId xmlns:a16="http://schemas.microsoft.com/office/drawing/2014/main" id="{7A56F0A7-0814-F9FD-828B-23EFD3BDED0B}"/>
              </a:ext>
            </a:extLst>
          </p:cNvPr>
          <p:cNvGraphicFramePr/>
          <p:nvPr>
            <p:extLst>
              <p:ext uri="{D42A27DB-BD31-4B8C-83A1-F6EECF244321}">
                <p14:modId xmlns:p14="http://schemas.microsoft.com/office/powerpoint/2010/main" val="3619730527"/>
              </p:ext>
            </p:extLst>
          </p:nvPr>
        </p:nvGraphicFramePr>
        <p:xfrm>
          <a:off x="297023" y="5985164"/>
          <a:ext cx="11597951" cy="8010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Speech Bubble: Rectangle with Corners Rounded 6">
            <a:extLst>
              <a:ext uri="{FF2B5EF4-FFF2-40B4-BE49-F238E27FC236}">
                <a16:creationId xmlns:a16="http://schemas.microsoft.com/office/drawing/2014/main" id="{D393177C-B4A7-5945-937B-B778997DAEDB}"/>
              </a:ext>
            </a:extLst>
          </p:cNvPr>
          <p:cNvSpPr/>
          <p:nvPr/>
        </p:nvSpPr>
        <p:spPr>
          <a:xfrm flipH="1">
            <a:off x="3280644" y="3364014"/>
            <a:ext cx="1958107" cy="1554390"/>
          </a:xfrm>
          <a:prstGeom prst="wedgeRoundRectCallout">
            <a:avLst>
              <a:gd name="adj1" fmla="val 77749"/>
              <a:gd name="adj2" fmla="val -15989"/>
              <a:gd name="adj3" fmla="val 16667"/>
            </a:avLst>
          </a:prstGeom>
          <a:solidFill>
            <a:srgbClr val="1BC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800" b="1" dirty="0"/>
              <a:t>New Zealand Parliament has 12 </a:t>
            </a:r>
            <a:r>
              <a:rPr lang="en-NZ" sz="1800" b="1" dirty="0">
                <a:hlinkClick r:id="rId3" action="ppaction://hlinksldjump" tooltip="A type of select committee that is focussed on a subject.  "/>
              </a:rPr>
              <a:t>subject committees. </a:t>
            </a:r>
            <a:endParaRPr lang="en-NZ" b="1" dirty="0"/>
          </a:p>
        </p:txBody>
      </p:sp>
      <p:pic>
        <p:nvPicPr>
          <p:cNvPr id="18" name="Picture 17" descr="Shape&#10;&#10;Description automatically generated">
            <a:extLst>
              <a:ext uri="{FF2B5EF4-FFF2-40B4-BE49-F238E27FC236}">
                <a16:creationId xmlns:a16="http://schemas.microsoft.com/office/drawing/2014/main" id="{34A9A8C1-C224-5ADD-E792-9EB02A3936C4}"/>
              </a:ext>
            </a:extLst>
          </p:cNvPr>
          <p:cNvPicPr>
            <a:picLocks noChangeAspect="1"/>
          </p:cNvPicPr>
          <p:nvPr/>
        </p:nvPicPr>
        <p:blipFill rotWithShape="1">
          <a:blip r:embed="rId10">
            <a:extLst>
              <a:ext uri="{28A0092B-C50C-407E-A947-70E740481C1C}">
                <a14:useLocalDpi xmlns:a14="http://schemas.microsoft.com/office/drawing/2010/main" val="0"/>
              </a:ext>
            </a:extLst>
          </a:blip>
          <a:srcRect l="4509" t="5552" r="6343" b="48172"/>
          <a:stretch/>
        </p:blipFill>
        <p:spPr>
          <a:xfrm>
            <a:off x="5683443" y="3364014"/>
            <a:ext cx="5670356" cy="2274531"/>
          </a:xfrm>
          <a:prstGeom prst="rect">
            <a:avLst/>
          </a:prstGeom>
        </p:spPr>
      </p:pic>
    </p:spTree>
    <p:extLst>
      <p:ext uri="{BB962C8B-B14F-4D97-AF65-F5344CB8AC3E}">
        <p14:creationId xmlns:p14="http://schemas.microsoft.com/office/powerpoint/2010/main" val="230471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etadata xmlns="http://www.objective.com/ecm/document/metadata/45BB653EDB824FF3834FB37A1F825EB0" version="1.0.0">
  <systemFields>
    <field name="Objective-Id">
      <value order="0">A2223935</value>
    </field>
    <field name="Objective-Title">
      <value order="0">Legislative process digital tool</value>
    </field>
    <field name="Objective-Description">
      <value order="0"/>
    </field>
    <field name="Objective-CreationStamp">
      <value order="0">2022-12-20T04:33:35Z</value>
    </field>
    <field name="Objective-IsApproved">
      <value order="0">false</value>
    </field>
    <field name="Objective-IsPublished">
      <value order="0">true</value>
    </field>
    <field name="Objective-DatePublished">
      <value order="0">2023-06-09T01:39:14Z</value>
    </field>
    <field name="Objective-ModificationStamp">
      <value order="0">2023-06-09T01:39:14Z</value>
    </field>
    <field name="Objective-Owner">
      <value order="0">Erin Jellyman</value>
    </field>
    <field name="Objective-Path">
      <value order="0">Objective Global Folder:Parliamentary Service:PARLIAMENTARY SERVICE TAXONOMY:Parliamentary Engagement:Education:External Education:Schools:Resources:Legislative process tool</value>
    </field>
    <field name="Objective-Parent">
      <value order="0">Classified Object</value>
    </field>
    <field name="Objective-State">
      <value order="0">Published</value>
    </field>
    <field name="Objective-VersionId">
      <value order="0">vA3595192</value>
    </field>
    <field name="Objective-Version">
      <value order="0">10.0</value>
    </field>
    <field name="Objective-VersionNumber">
      <value order="0">11</value>
    </field>
    <field name="Objective-VersionComment">
      <value order="0"/>
    </field>
    <field name="Objective-FileNumber">
      <value order="0">PS94793</value>
    </field>
    <field name="Objective-Classification">
      <value order="0">Unclassified</value>
    </field>
    <field name="Objective-Caveats">
      <value order="0"/>
    </field>
  </systemFields>
  <catalogues/>
</metadata>
</file>

<file path=customXml/item2.xml><?xml version="1.0" encoding="utf-8"?>
<ct:contentTypeSchema xmlns:ct="http://schemas.microsoft.com/office/2006/metadata/contentType" xmlns:ma="http://schemas.microsoft.com/office/2006/metadata/properties/metaAttributes" ct:_="" ma:_="" ma:contentTypeName="Document" ma:contentTypeID="0x0101007148A3B179C86B4C9376B2AECB892BC0" ma:contentTypeVersion="34" ma:contentTypeDescription="Create a new document." ma:contentTypeScope="" ma:versionID="e3455afbe2970dede297700549d17bfb">
  <xsd:schema xmlns:xsd="http://www.w3.org/2001/XMLSchema" xmlns:xs="http://www.w3.org/2001/XMLSchema" xmlns:p="http://schemas.microsoft.com/office/2006/metadata/properties" xmlns:ns2="1189770e-49f0-416d-b882-18563bcc9a13" xmlns:ns3="ec058cfa-b60a-4d2a-a92b-84d01200b51e" targetNamespace="http://schemas.microsoft.com/office/2006/metadata/properties" ma:root="true" ma:fieldsID="701c0e7cb7e5e1bd18cc2e85da78da62" ns2:_="" ns3:_="">
    <xsd:import namespace="1189770e-49f0-416d-b882-18563bcc9a13"/>
    <xsd:import namespace="ec058cfa-b60a-4d2a-a92b-84d01200b51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MediaServiceAutoKeyPoints" minOccurs="0"/>
                <xsd:element ref="ns2:MediaServiceKeyPoints" minOccurs="0"/>
                <xsd:element ref="ns3:SharedWithUsers" minOccurs="0"/>
                <xsd:element ref="ns3:SharedWithDetails" minOccurs="0"/>
                <xsd:element ref="ns3:TaxKeywordTaxHTField" minOccurs="0"/>
                <xsd:element ref="ns3:TaxCatchAll" minOccurs="0"/>
                <xsd:element ref="ns2:lcf76f155ced4ddcb4097134ff3c332f" minOccurs="0"/>
                <xsd:element ref="ns2:p35fca3d0e214b69b039a8c9f6de0527" minOccurs="0"/>
                <xsd:element ref="ns2:Image" minOccurs="0"/>
                <xsd:element ref="ns2:Month"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89770e-49f0-416d-b882-18563bcc9a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da148cb-91d9-4b02-893a-5dc9852938a6" ma:termSetId="09814cd3-568e-fe90-9814-8d621ff8fb84" ma:anchorId="fba54fb3-c3e1-fe81-a776-ca4b69148c4d" ma:open="true" ma:isKeyword="false">
      <xsd:complexType>
        <xsd:sequence>
          <xsd:element ref="pc:Terms" minOccurs="0" maxOccurs="1"/>
        </xsd:sequence>
      </xsd:complexType>
    </xsd:element>
    <xsd:element name="p35fca3d0e214b69b039a8c9f6de0527" ma:index="27" nillable="true" ma:taxonomy="true" ma:internalName="p35fca3d0e214b69b039a8c9f6de0527" ma:taxonomyFieldName="Business_x0020_Function" ma:displayName="Organisation" ma:default="" ma:fieldId="{935fca3d-0e21-4b69-b039-a8c9f6de0527}" ma:sspId="cda148cb-91d9-4b02-893a-5dc9852938a6" ma:termSetId="76c135d9-bc11-46a9-a7d1-821052569386" ma:anchorId="00000000-0000-0000-0000-000000000000" ma:open="false" ma:isKeyword="false">
      <xsd:complexType>
        <xsd:sequence>
          <xsd:element ref="pc:Terms" minOccurs="0" maxOccurs="1"/>
        </xsd:sequence>
      </xsd:complexType>
    </xsd:element>
    <xsd:element name="Image" ma:index="28" nillable="true" ma:displayName="Image" ma:format="Thumbnail" ma:internalName="Image">
      <xsd:simpleType>
        <xsd:restriction base="dms:Unknown"/>
      </xsd:simpleType>
    </xsd:element>
    <xsd:element name="Month" ma:index="29" nillable="true" ma:displayName="Month" ma:format="DateOnly" ma:internalName="Month">
      <xsd:simpleType>
        <xsd:restriction base="dms:DateTime"/>
      </xsd:simple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element name="MediaServiceBillingMetadata" ma:index="3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c058cfa-b60a-4d2a-a92b-84d01200b51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KeywordTaxHTField" ma:index="22" nillable="true" ma:taxonomy="true" ma:internalName="TaxKeywordTaxHTField" ma:taxonomyFieldName="TaxKeyword" ma:displayName="Keywords" ma:fieldId="{23f27201-bee3-471e-b2e7-b64fd8b7ca38}" ma:taxonomyMulti="true" ma:sspId="cda148cb-91d9-4b02-893a-5dc9852938a6" ma:termSetId="00000000-0000-0000-0000-000000000000" ma:anchorId="00000000-0000-0000-0000-000000000000" ma:open="true" ma:isKeyword="true">
      <xsd:complexType>
        <xsd:sequence>
          <xsd:element ref="pc:Terms" minOccurs="0" maxOccurs="1"/>
        </xsd:sequence>
      </xsd:complexType>
    </xsd:element>
    <xsd:element name="TaxCatchAll" ma:index="23" nillable="true" ma:displayName="Taxonomy Catch All Column" ma:hidden="true" ma:list="{f469fbb8-846d-4aaa-8aa1-605ce7233270}" ma:internalName="TaxCatchAll" ma:showField="CatchAllData" ma:web="ec058cfa-b60a-4d2a-a92b-84d01200b5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Month xmlns="1189770e-49f0-416d-b882-18563bcc9a13" xsi:nil="true"/>
    <TaxKeywordTaxHTField xmlns="ec058cfa-b60a-4d2a-a92b-84d01200b51e">
      <Terms xmlns="http://schemas.microsoft.com/office/infopath/2007/PartnerControls"/>
    </TaxKeywordTaxHTField>
    <p35fca3d0e214b69b039a8c9f6de0527 xmlns="1189770e-49f0-416d-b882-18563bcc9a13">
      <Terms xmlns="http://schemas.microsoft.com/office/infopath/2007/PartnerControls"/>
    </p35fca3d0e214b69b039a8c9f6de0527>
    <Image xmlns="1189770e-49f0-416d-b882-18563bcc9a13" xsi:nil="true"/>
    <lcf76f155ced4ddcb4097134ff3c332f xmlns="1189770e-49f0-416d-b882-18563bcc9a13">
      <Terms xmlns="http://schemas.microsoft.com/office/infopath/2007/PartnerControls"/>
    </lcf76f155ced4ddcb4097134ff3c332f>
    <TaxCatchAll xmlns="ec058cfa-b60a-4d2a-a92b-84d01200b51e" xsi:nil="true"/>
  </documentManagement>
</p:properties>
</file>

<file path=customXml/itemProps1.xml><?xml version="1.0" encoding="utf-8"?>
<ds:datastoreItem xmlns:ds="http://schemas.openxmlformats.org/officeDocument/2006/customXml" ds:itemID="{5745109E-2DDF-40CB-AC2B-FF9B10C90820}">
  <ds:schemaRefs>
    <ds:schemaRef ds:uri="http://www.objective.com/ecm/document/metadata/45BB653EDB824FF3834FB37A1F825EB0"/>
  </ds:schemaRefs>
</ds:datastoreItem>
</file>

<file path=customXml/itemProps2.xml><?xml version="1.0" encoding="utf-8"?>
<ds:datastoreItem xmlns:ds="http://schemas.openxmlformats.org/officeDocument/2006/customXml" ds:itemID="{586EFE77-9032-4A80-B402-8FA0793BA80F}"/>
</file>

<file path=customXml/itemProps3.xml><?xml version="1.0" encoding="utf-8"?>
<ds:datastoreItem xmlns:ds="http://schemas.openxmlformats.org/officeDocument/2006/customXml" ds:itemID="{3E2693B2-0DEB-41D9-AB97-9C9D8F0859E4}"/>
</file>

<file path=customXml/itemProps4.xml><?xml version="1.0" encoding="utf-8"?>
<ds:datastoreItem xmlns:ds="http://schemas.openxmlformats.org/officeDocument/2006/customXml" ds:itemID="{44D6B106-00E2-42B1-8FEE-90522F65F106}"/>
</file>

<file path=docProps/app.xml><?xml version="1.0" encoding="utf-8"?>
<Properties xmlns="http://schemas.openxmlformats.org/officeDocument/2006/extended-properties" xmlns:vt="http://schemas.openxmlformats.org/officeDocument/2006/docPropsVTypes">
  <TotalTime>3493</TotalTime>
  <Words>1375</Words>
  <Application>Microsoft Office PowerPoint</Application>
  <PresentationFormat>Widescreen</PresentationFormat>
  <Paragraphs>185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Open Sans</vt:lpstr>
      <vt:lpstr>Office Theme</vt:lpstr>
      <vt:lpstr>How a bill becomes law</vt:lpstr>
      <vt:lpstr>How to use this tool</vt:lpstr>
      <vt:lpstr>How a bill  becomes law</vt:lpstr>
      <vt:lpstr>Legislative process</vt:lpstr>
      <vt:lpstr>Your idea for a bill</vt:lpstr>
      <vt:lpstr>Introduction</vt:lpstr>
      <vt:lpstr>First Reading</vt:lpstr>
      <vt:lpstr>First Reading</vt:lpstr>
      <vt:lpstr>Select committee</vt:lpstr>
      <vt:lpstr>Select committee</vt:lpstr>
      <vt:lpstr>Second Reading</vt:lpstr>
      <vt:lpstr>Second Reading</vt:lpstr>
      <vt:lpstr>Committee of the whole House</vt:lpstr>
      <vt:lpstr>Third Reading</vt:lpstr>
      <vt:lpstr>Third Reading</vt:lpstr>
      <vt:lpstr>Royal Assent</vt:lpstr>
      <vt:lpstr>Voted down</vt:lpstr>
      <vt:lpstr>Summary</vt:lpstr>
      <vt:lpstr>Glossary</vt:lpstr>
      <vt:lpstr>Glossary</vt:lpstr>
      <vt:lpstr>Glossary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a bill becomes law</dc:title>
  <dc:creator>Erin Jellyman</dc:creator>
  <cp:lastModifiedBy>Bridget Grace</cp:lastModifiedBy>
  <cp:revision>58</cp:revision>
  <dcterms:created xsi:type="dcterms:W3CDTF">2022-12-19T01:58:11Z</dcterms:created>
  <dcterms:modified xsi:type="dcterms:W3CDTF">2025-07-02T21:52:48Z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A2223935</vt:lpwstr>
  </property>
  <property fmtid="{D5CDD505-2E9C-101B-9397-08002B2CF9AE}" pid="4" name="Objective-Title">
    <vt:lpwstr>Legislative process digital tool</vt:lpwstr>
  </property>
  <property fmtid="{D5CDD505-2E9C-101B-9397-08002B2CF9AE}" pid="5" name="Objective-Description">
    <vt:lpwstr/>
  </property>
  <property fmtid="{D5CDD505-2E9C-101B-9397-08002B2CF9AE}" pid="6" name="Objective-CreationStamp">
    <vt:filetime>2022-12-20T04:33:35Z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2023-06-09T01:39:14Z</vt:filetime>
  </property>
  <property fmtid="{D5CDD505-2E9C-101B-9397-08002B2CF9AE}" pid="10" name="Objective-ModificationStamp">
    <vt:filetime>2023-06-09T01:39:14Z</vt:filetime>
  </property>
  <property fmtid="{D5CDD505-2E9C-101B-9397-08002B2CF9AE}" pid="11" name="Objective-Owner">
    <vt:lpwstr>Erin Jellyman</vt:lpwstr>
  </property>
  <property fmtid="{D5CDD505-2E9C-101B-9397-08002B2CF9AE}" pid="12" name="Objective-Path">
    <vt:lpwstr>Objective Global Folder:Parliamentary Service:PARLIAMENTARY SERVICE TAXONOMY:Parliamentary Engagement:Education:External Education:Schools:Resources:Legislative process tool</vt:lpwstr>
  </property>
  <property fmtid="{D5CDD505-2E9C-101B-9397-08002B2CF9AE}" pid="13" name="Objective-Parent">
    <vt:lpwstr>Classified Object</vt:lpwstr>
  </property>
  <property fmtid="{D5CDD505-2E9C-101B-9397-08002B2CF9AE}" pid="14" name="Objective-State">
    <vt:lpwstr>Published</vt:lpwstr>
  </property>
  <property fmtid="{D5CDD505-2E9C-101B-9397-08002B2CF9AE}" pid="15" name="Objective-VersionId">
    <vt:lpwstr>vA3595192</vt:lpwstr>
  </property>
  <property fmtid="{D5CDD505-2E9C-101B-9397-08002B2CF9AE}" pid="16" name="Objective-Version">
    <vt:lpwstr>10.0</vt:lpwstr>
  </property>
  <property fmtid="{D5CDD505-2E9C-101B-9397-08002B2CF9AE}" pid="17" name="Objective-VersionNumber">
    <vt:r8>11</vt:r8>
  </property>
  <property fmtid="{D5CDD505-2E9C-101B-9397-08002B2CF9AE}" pid="18" name="Objective-VersionComment">
    <vt:lpwstr/>
  </property>
  <property fmtid="{D5CDD505-2E9C-101B-9397-08002B2CF9AE}" pid="19" name="Objective-FileNumber">
    <vt:lpwstr>PS94793</vt:lpwstr>
  </property>
  <property fmtid="{D5CDD505-2E9C-101B-9397-08002B2CF9AE}" pid="20" name="Objective-Classification">
    <vt:lpwstr>Unclassified</vt:lpwstr>
  </property>
  <property fmtid="{D5CDD505-2E9C-101B-9397-08002B2CF9AE}" pid="21" name="Objective-Caveats">
    <vt:lpwstr/>
  </property>
  <property fmtid="{D5CDD505-2E9C-101B-9397-08002B2CF9AE}" pid="22" name="ContentTypeId">
    <vt:lpwstr>0x0101007148A3B179C86B4C9376B2AECB892BC0</vt:lpwstr>
  </property>
  <property fmtid="{D5CDD505-2E9C-101B-9397-08002B2CF9AE}" pid="23" name="TaxKeyword">
    <vt:lpwstr/>
  </property>
</Properties>
</file>