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2"/>
  </p:sldMasterIdLst>
  <p:notesMasterIdLst>
    <p:notesMasterId r:id="rId37"/>
  </p:notesMasterIdLst>
  <p:sldIdLst>
    <p:sldId id="256" r:id="rId3"/>
    <p:sldId id="370" r:id="rId4"/>
    <p:sldId id="329" r:id="rId5"/>
    <p:sldId id="330" r:id="rId6"/>
    <p:sldId id="377" r:id="rId7"/>
    <p:sldId id="372" r:id="rId8"/>
    <p:sldId id="344" r:id="rId9"/>
    <p:sldId id="327" r:id="rId10"/>
    <p:sldId id="360" r:id="rId11"/>
    <p:sldId id="357" r:id="rId12"/>
    <p:sldId id="337" r:id="rId13"/>
    <p:sldId id="342" r:id="rId14"/>
    <p:sldId id="331" r:id="rId15"/>
    <p:sldId id="334" r:id="rId16"/>
    <p:sldId id="335" r:id="rId17"/>
    <p:sldId id="379" r:id="rId18"/>
    <p:sldId id="345" r:id="rId19"/>
    <p:sldId id="371" r:id="rId20"/>
    <p:sldId id="376" r:id="rId21"/>
    <p:sldId id="346" r:id="rId22"/>
    <p:sldId id="375" r:id="rId23"/>
    <p:sldId id="354" r:id="rId24"/>
    <p:sldId id="362" r:id="rId25"/>
    <p:sldId id="336" r:id="rId26"/>
    <p:sldId id="338" r:id="rId27"/>
    <p:sldId id="378" r:id="rId28"/>
    <p:sldId id="340" r:id="rId29"/>
    <p:sldId id="373" r:id="rId30"/>
    <p:sldId id="341" r:id="rId31"/>
    <p:sldId id="365" r:id="rId32"/>
    <p:sldId id="374" r:id="rId33"/>
    <p:sldId id="322" r:id="rId34"/>
    <p:sldId id="318" r:id="rId35"/>
    <p:sldId id="306" r:id="rId36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4F5FBC-3CDE-48A6-8675-82C9797F6FB9}">
          <p14:sldIdLst>
            <p14:sldId id="256"/>
            <p14:sldId id="370"/>
            <p14:sldId id="329"/>
            <p14:sldId id="330"/>
            <p14:sldId id="377"/>
            <p14:sldId id="372"/>
            <p14:sldId id="344"/>
            <p14:sldId id="327"/>
            <p14:sldId id="360"/>
            <p14:sldId id="357"/>
            <p14:sldId id="337"/>
            <p14:sldId id="342"/>
            <p14:sldId id="331"/>
            <p14:sldId id="334"/>
            <p14:sldId id="335"/>
            <p14:sldId id="379"/>
            <p14:sldId id="345"/>
            <p14:sldId id="371"/>
            <p14:sldId id="376"/>
            <p14:sldId id="346"/>
            <p14:sldId id="375"/>
            <p14:sldId id="354"/>
            <p14:sldId id="362"/>
            <p14:sldId id="336"/>
            <p14:sldId id="338"/>
            <p14:sldId id="378"/>
            <p14:sldId id="340"/>
            <p14:sldId id="373"/>
            <p14:sldId id="341"/>
            <p14:sldId id="365"/>
            <p14:sldId id="374"/>
            <p14:sldId id="322"/>
            <p14:sldId id="318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BC11"/>
    <a:srgbClr val="24C39F"/>
    <a:srgbClr val="2EBCC5"/>
    <a:srgbClr val="D15A49"/>
    <a:srgbClr val="1BCBA5"/>
    <a:srgbClr val="2DB6C1"/>
    <a:srgbClr val="48C5CC"/>
    <a:srgbClr val="C55241"/>
    <a:srgbClr val="F3C535"/>
    <a:srgbClr val="17C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9" autoAdjust="0"/>
    <p:restoredTop sz="84494" autoAdjust="0"/>
  </p:normalViewPr>
  <p:slideViewPr>
    <p:cSldViewPr>
      <p:cViewPr varScale="1">
        <p:scale>
          <a:sx n="59" d="100"/>
          <a:sy n="59" d="100"/>
        </p:scale>
        <p:origin x="772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D15A49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5BC11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2EBCC5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17CFA5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0000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D15A49"/>
              </a:solidFill>
              <a:ln>
                <a:noFill/>
              </a:ln>
              <a:effectLst/>
            </c:spPr>
          </c:dPt>
          <c:cat>
            <c:strRef>
              <c:f>Sheet1!$A$2:$A$6</c:f>
              <c:strCache>
                <c:ptCount val="5"/>
                <c:pt idx="0">
                  <c:v>1-3 yrs</c:v>
                </c:pt>
                <c:pt idx="1">
                  <c:v>4 yrs</c:v>
                </c:pt>
                <c:pt idx="2">
                  <c:v>5 yrs</c:v>
                </c:pt>
                <c:pt idx="3">
                  <c:v>6 yrs</c:v>
                </c:pt>
                <c:pt idx="4">
                  <c:v>7+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49</c:v>
                </c:pt>
                <c:pt idx="2">
                  <c:v>55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394273712"/>
        <c:axId val="397225648"/>
      </c:barChart>
      <c:catAx>
        <c:axId val="39427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7225648"/>
        <c:crosses val="autoZero"/>
        <c:auto val="1"/>
        <c:lblAlgn val="ctr"/>
        <c:lblOffset val="100"/>
        <c:noMultiLvlLbl val="0"/>
      </c:catAx>
      <c:valAx>
        <c:axId val="3972256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94273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Relationship Id="rId4" Type="http://schemas.openxmlformats.org/officeDocument/2006/relationships/image" Target="../media/image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3EDDDA-C1CB-4E07-9C1A-BBE56632ABEE}" type="doc">
      <dgm:prSet loTypeId="urn:microsoft.com/office/officeart/2005/8/layout/hProcess11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NZ"/>
        </a:p>
      </dgm:t>
    </dgm:pt>
    <dgm:pt modelId="{8EF1C6F2-6587-417B-8F5F-7E33844535DF}">
      <dgm:prSet phldrT="[Text]" custT="1"/>
      <dgm:spPr/>
      <dgm:t>
        <a:bodyPr/>
        <a:lstStyle/>
        <a:p>
          <a:r>
            <a:rPr lang="en-NZ" sz="2800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Term of Parliament</a:t>
          </a:r>
          <a:endParaRPr lang="en-NZ" sz="28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47C415F-5710-49F2-A7D9-0FD10955FADE}" type="parTrans" cxnId="{73FEB76F-ECB2-46F4-81A8-8EB9652CF9C6}">
      <dgm:prSet/>
      <dgm:spPr/>
      <dgm:t>
        <a:bodyPr/>
        <a:lstStyle/>
        <a:p>
          <a:endParaRPr lang="en-NZ"/>
        </a:p>
      </dgm:t>
    </dgm:pt>
    <dgm:pt modelId="{DEEB7718-73A3-4C6C-BF02-C1C576958A0B}" type="sibTrans" cxnId="{73FEB76F-ECB2-46F4-81A8-8EB9652CF9C6}">
      <dgm:prSet/>
      <dgm:spPr/>
      <dgm:t>
        <a:bodyPr/>
        <a:lstStyle/>
        <a:p>
          <a:endParaRPr lang="en-NZ"/>
        </a:p>
      </dgm:t>
    </dgm:pt>
    <dgm:pt modelId="{FAD6987C-C3CF-44E1-B550-0651D2C2494E}">
      <dgm:prSet phldrT="[Text]" custT="1"/>
      <dgm:spPr/>
      <dgm:t>
        <a:bodyPr/>
        <a:lstStyle/>
        <a:p>
          <a:r>
            <a:rPr lang="en-NZ" sz="2800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Dissolution</a:t>
          </a:r>
          <a:endParaRPr lang="en-NZ" sz="28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367FC53-3DD3-495B-A424-4D2FA2A9DB33}" type="parTrans" cxnId="{BB2EE677-6E97-454E-94CA-7BFC886258BC}">
      <dgm:prSet/>
      <dgm:spPr/>
      <dgm:t>
        <a:bodyPr/>
        <a:lstStyle/>
        <a:p>
          <a:endParaRPr lang="en-NZ"/>
        </a:p>
      </dgm:t>
    </dgm:pt>
    <dgm:pt modelId="{479A64D8-52A5-4556-ABC6-99E20E1F535F}" type="sibTrans" cxnId="{BB2EE677-6E97-454E-94CA-7BFC886258BC}">
      <dgm:prSet/>
      <dgm:spPr/>
      <dgm:t>
        <a:bodyPr/>
        <a:lstStyle/>
        <a:p>
          <a:endParaRPr lang="en-NZ"/>
        </a:p>
      </dgm:t>
    </dgm:pt>
    <dgm:pt modelId="{70B55839-F3AF-4D1E-A9A6-E99CA9B3704B}">
      <dgm:prSet phldrT="[Text]"/>
      <dgm:spPr/>
      <dgm:t>
        <a:bodyPr/>
        <a:lstStyle/>
        <a:p>
          <a:r>
            <a:rPr lang="en-NZ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Opening of Parliament</a:t>
          </a:r>
          <a:endParaRPr lang="en-NZ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0DF8B08-1E42-4F01-9719-A045C6A319C8}" type="parTrans" cxnId="{80AA1188-5EF2-47BD-BC8F-D2F2C67A1543}">
      <dgm:prSet/>
      <dgm:spPr/>
      <dgm:t>
        <a:bodyPr/>
        <a:lstStyle/>
        <a:p>
          <a:endParaRPr lang="en-NZ"/>
        </a:p>
      </dgm:t>
    </dgm:pt>
    <dgm:pt modelId="{8073A67C-8C5D-45AD-AEA0-385B71C9C61C}" type="sibTrans" cxnId="{80AA1188-5EF2-47BD-BC8F-D2F2C67A1543}">
      <dgm:prSet/>
      <dgm:spPr/>
      <dgm:t>
        <a:bodyPr/>
        <a:lstStyle/>
        <a:p>
          <a:endParaRPr lang="en-NZ"/>
        </a:p>
      </dgm:t>
    </dgm:pt>
    <dgm:pt modelId="{150C2DC4-4882-477A-8701-A518A92970BD}">
      <dgm:prSet/>
      <dgm:spPr/>
      <dgm:t>
        <a:bodyPr/>
        <a:lstStyle/>
        <a:p>
          <a:r>
            <a:rPr lang="en-NZ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Q + A </a:t>
          </a:r>
          <a:endParaRPr lang="en-NZ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430F2B0D-2B9C-452D-BE4D-84FF8C202E6E}" type="parTrans" cxnId="{B985F50D-B52C-4BAF-A518-75B65DA54DA4}">
      <dgm:prSet/>
      <dgm:spPr/>
      <dgm:t>
        <a:bodyPr/>
        <a:lstStyle/>
        <a:p>
          <a:endParaRPr lang="en-NZ"/>
        </a:p>
      </dgm:t>
    </dgm:pt>
    <dgm:pt modelId="{546F2202-1508-4AA4-9FE7-C81DE76ECB72}" type="sibTrans" cxnId="{B985F50D-B52C-4BAF-A518-75B65DA54DA4}">
      <dgm:prSet/>
      <dgm:spPr/>
      <dgm:t>
        <a:bodyPr/>
        <a:lstStyle/>
        <a:p>
          <a:endParaRPr lang="en-NZ"/>
        </a:p>
      </dgm:t>
    </dgm:pt>
    <dgm:pt modelId="{A0A1EC2B-E9F5-4842-A793-0973A91A4A6D}" type="pres">
      <dgm:prSet presAssocID="{823EDDDA-C1CB-4E07-9C1A-BBE56632ABE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FEAB2BA8-9281-459C-A10A-1D1C7CE7BEC4}" type="pres">
      <dgm:prSet presAssocID="{823EDDDA-C1CB-4E07-9C1A-BBE56632ABEE}" presName="arrow" presStyleLbl="bgShp" presStyleIdx="0" presStyleCnt="1"/>
      <dgm:spPr/>
    </dgm:pt>
    <dgm:pt modelId="{7318CF94-D9CA-4382-B7A8-2A39467AD847}" type="pres">
      <dgm:prSet presAssocID="{823EDDDA-C1CB-4E07-9C1A-BBE56632ABEE}" presName="points" presStyleCnt="0"/>
      <dgm:spPr/>
    </dgm:pt>
    <dgm:pt modelId="{AAE44736-DB48-4A80-9A0E-1AF1AC7E2220}" type="pres">
      <dgm:prSet presAssocID="{8EF1C6F2-6587-417B-8F5F-7E33844535DF}" presName="compositeA" presStyleCnt="0"/>
      <dgm:spPr/>
    </dgm:pt>
    <dgm:pt modelId="{51CA4210-E215-45D6-89E5-EEB3C6033DBF}" type="pres">
      <dgm:prSet presAssocID="{8EF1C6F2-6587-417B-8F5F-7E33844535DF}" presName="text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016E753E-A430-446B-B5E4-61D8E66DC139}" type="pres">
      <dgm:prSet presAssocID="{8EF1C6F2-6587-417B-8F5F-7E33844535DF}" presName="circleA" presStyleLbl="node1" presStyleIdx="0" presStyleCnt="4"/>
      <dgm:spPr/>
    </dgm:pt>
    <dgm:pt modelId="{6796B52E-FA0C-4A51-96FB-C43FD778ACFA}" type="pres">
      <dgm:prSet presAssocID="{8EF1C6F2-6587-417B-8F5F-7E33844535DF}" presName="spaceA" presStyleCnt="0"/>
      <dgm:spPr/>
    </dgm:pt>
    <dgm:pt modelId="{A5317CBD-1B46-4B6E-96F1-15485D935F1F}" type="pres">
      <dgm:prSet presAssocID="{DEEB7718-73A3-4C6C-BF02-C1C576958A0B}" presName="space" presStyleCnt="0"/>
      <dgm:spPr/>
    </dgm:pt>
    <dgm:pt modelId="{755710F8-E04D-4C38-B25B-EEE65515CC64}" type="pres">
      <dgm:prSet presAssocID="{FAD6987C-C3CF-44E1-B550-0651D2C2494E}" presName="compositeB" presStyleCnt="0"/>
      <dgm:spPr/>
    </dgm:pt>
    <dgm:pt modelId="{AA29AB85-9773-4694-8288-38938C7EE3C0}" type="pres">
      <dgm:prSet presAssocID="{FAD6987C-C3CF-44E1-B550-0651D2C2494E}" presName="textB" presStyleLbl="revTx" presStyleIdx="1" presStyleCnt="4" custLinFactNeighborX="6043" custLinFactNeighborY="360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CF53848A-5409-4419-8035-29D66F6B7D0F}" type="pres">
      <dgm:prSet presAssocID="{FAD6987C-C3CF-44E1-B550-0651D2C2494E}" presName="circleB" presStyleLbl="node1" presStyleIdx="1" presStyleCnt="4"/>
      <dgm:spPr/>
    </dgm:pt>
    <dgm:pt modelId="{A9161AEC-5CBC-4CB3-886D-49AACA30DA13}" type="pres">
      <dgm:prSet presAssocID="{FAD6987C-C3CF-44E1-B550-0651D2C2494E}" presName="spaceB" presStyleCnt="0"/>
      <dgm:spPr/>
    </dgm:pt>
    <dgm:pt modelId="{A0D58F6B-CA07-4F57-B795-799171DFCEA0}" type="pres">
      <dgm:prSet presAssocID="{479A64D8-52A5-4556-ABC6-99E20E1F535F}" presName="space" presStyleCnt="0"/>
      <dgm:spPr/>
    </dgm:pt>
    <dgm:pt modelId="{098CB776-8B5D-415C-9FA5-670033CFAA72}" type="pres">
      <dgm:prSet presAssocID="{70B55839-F3AF-4D1E-A9A6-E99CA9B3704B}" presName="compositeA" presStyleCnt="0"/>
      <dgm:spPr/>
    </dgm:pt>
    <dgm:pt modelId="{B4924177-5C70-4EE8-86EE-FE2985EA3A0B}" type="pres">
      <dgm:prSet presAssocID="{70B55839-F3AF-4D1E-A9A6-E99CA9B3704B}" presName="textA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8CDF46A3-EB9F-49F3-86A1-A71D93C7D676}" type="pres">
      <dgm:prSet presAssocID="{70B55839-F3AF-4D1E-A9A6-E99CA9B3704B}" presName="circleA" presStyleLbl="node1" presStyleIdx="2" presStyleCnt="4"/>
      <dgm:spPr/>
    </dgm:pt>
    <dgm:pt modelId="{09749F27-09DD-493C-A8F2-7904F623D4E1}" type="pres">
      <dgm:prSet presAssocID="{70B55839-F3AF-4D1E-A9A6-E99CA9B3704B}" presName="spaceA" presStyleCnt="0"/>
      <dgm:spPr/>
    </dgm:pt>
    <dgm:pt modelId="{07FEC4FE-03BA-41FA-A0D0-F450B334A93E}" type="pres">
      <dgm:prSet presAssocID="{8073A67C-8C5D-45AD-AEA0-385B71C9C61C}" presName="space" presStyleCnt="0"/>
      <dgm:spPr/>
    </dgm:pt>
    <dgm:pt modelId="{A6B1150E-6540-45F2-87CE-241EC397C932}" type="pres">
      <dgm:prSet presAssocID="{150C2DC4-4882-477A-8701-A518A92970BD}" presName="compositeB" presStyleCnt="0"/>
      <dgm:spPr/>
    </dgm:pt>
    <dgm:pt modelId="{421BD983-B681-40B2-92E4-A9188C17E0C3}" type="pres">
      <dgm:prSet presAssocID="{150C2DC4-4882-477A-8701-A518A92970BD}" presName="textB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26E1E4F1-9861-4808-9772-73C32541AE0F}" type="pres">
      <dgm:prSet presAssocID="{150C2DC4-4882-477A-8701-A518A92970BD}" presName="circleB" presStyleLbl="node1" presStyleIdx="3" presStyleCnt="4"/>
      <dgm:spPr/>
    </dgm:pt>
    <dgm:pt modelId="{542F9807-1F00-4037-B03D-1A40EBEEE111}" type="pres">
      <dgm:prSet presAssocID="{150C2DC4-4882-477A-8701-A518A92970BD}" presName="spaceB" presStyleCnt="0"/>
      <dgm:spPr/>
    </dgm:pt>
  </dgm:ptLst>
  <dgm:cxnLst>
    <dgm:cxn modelId="{76834581-511D-4173-B892-2B0B0AFC56E4}" type="presOf" srcId="{8EF1C6F2-6587-417B-8F5F-7E33844535DF}" destId="{51CA4210-E215-45D6-89E5-EEB3C6033DBF}" srcOrd="0" destOrd="0" presId="urn:microsoft.com/office/officeart/2005/8/layout/hProcess11"/>
    <dgm:cxn modelId="{12B4A3BA-4DED-4FE0-A06F-9FB1BA1E7C9B}" type="presOf" srcId="{FAD6987C-C3CF-44E1-B550-0651D2C2494E}" destId="{AA29AB85-9773-4694-8288-38938C7EE3C0}" srcOrd="0" destOrd="0" presId="urn:microsoft.com/office/officeart/2005/8/layout/hProcess11"/>
    <dgm:cxn modelId="{73FEB76F-ECB2-46F4-81A8-8EB9652CF9C6}" srcId="{823EDDDA-C1CB-4E07-9C1A-BBE56632ABEE}" destId="{8EF1C6F2-6587-417B-8F5F-7E33844535DF}" srcOrd="0" destOrd="0" parTransId="{747C415F-5710-49F2-A7D9-0FD10955FADE}" sibTransId="{DEEB7718-73A3-4C6C-BF02-C1C576958A0B}"/>
    <dgm:cxn modelId="{80AA1188-5EF2-47BD-BC8F-D2F2C67A1543}" srcId="{823EDDDA-C1CB-4E07-9C1A-BBE56632ABEE}" destId="{70B55839-F3AF-4D1E-A9A6-E99CA9B3704B}" srcOrd="2" destOrd="0" parTransId="{10DF8B08-1E42-4F01-9719-A045C6A319C8}" sibTransId="{8073A67C-8C5D-45AD-AEA0-385B71C9C61C}"/>
    <dgm:cxn modelId="{D359DC73-83B8-4515-A038-572A61F83500}" type="presOf" srcId="{70B55839-F3AF-4D1E-A9A6-E99CA9B3704B}" destId="{B4924177-5C70-4EE8-86EE-FE2985EA3A0B}" srcOrd="0" destOrd="0" presId="urn:microsoft.com/office/officeart/2005/8/layout/hProcess11"/>
    <dgm:cxn modelId="{BB2EE677-6E97-454E-94CA-7BFC886258BC}" srcId="{823EDDDA-C1CB-4E07-9C1A-BBE56632ABEE}" destId="{FAD6987C-C3CF-44E1-B550-0651D2C2494E}" srcOrd="1" destOrd="0" parTransId="{5367FC53-3DD3-495B-A424-4D2FA2A9DB33}" sibTransId="{479A64D8-52A5-4556-ABC6-99E20E1F535F}"/>
    <dgm:cxn modelId="{3A59BE7F-E61D-4683-88B4-B1AC5E881270}" type="presOf" srcId="{150C2DC4-4882-477A-8701-A518A92970BD}" destId="{421BD983-B681-40B2-92E4-A9188C17E0C3}" srcOrd="0" destOrd="0" presId="urn:microsoft.com/office/officeart/2005/8/layout/hProcess11"/>
    <dgm:cxn modelId="{90765060-0CAF-4479-876A-11F93940CC5A}" type="presOf" srcId="{823EDDDA-C1CB-4E07-9C1A-BBE56632ABEE}" destId="{A0A1EC2B-E9F5-4842-A793-0973A91A4A6D}" srcOrd="0" destOrd="0" presId="urn:microsoft.com/office/officeart/2005/8/layout/hProcess11"/>
    <dgm:cxn modelId="{B985F50D-B52C-4BAF-A518-75B65DA54DA4}" srcId="{823EDDDA-C1CB-4E07-9C1A-BBE56632ABEE}" destId="{150C2DC4-4882-477A-8701-A518A92970BD}" srcOrd="3" destOrd="0" parTransId="{430F2B0D-2B9C-452D-BE4D-84FF8C202E6E}" sibTransId="{546F2202-1508-4AA4-9FE7-C81DE76ECB72}"/>
    <dgm:cxn modelId="{BE983EB3-DC6A-43C4-8D65-BA6E54583C30}" type="presParOf" srcId="{A0A1EC2B-E9F5-4842-A793-0973A91A4A6D}" destId="{FEAB2BA8-9281-459C-A10A-1D1C7CE7BEC4}" srcOrd="0" destOrd="0" presId="urn:microsoft.com/office/officeart/2005/8/layout/hProcess11"/>
    <dgm:cxn modelId="{DF469C5E-72EF-4B12-9A60-397FB23D94CF}" type="presParOf" srcId="{A0A1EC2B-E9F5-4842-A793-0973A91A4A6D}" destId="{7318CF94-D9CA-4382-B7A8-2A39467AD847}" srcOrd="1" destOrd="0" presId="urn:microsoft.com/office/officeart/2005/8/layout/hProcess11"/>
    <dgm:cxn modelId="{D59C2343-F2C6-4405-9A75-9F0A6E8B986A}" type="presParOf" srcId="{7318CF94-D9CA-4382-B7A8-2A39467AD847}" destId="{AAE44736-DB48-4A80-9A0E-1AF1AC7E2220}" srcOrd="0" destOrd="0" presId="urn:microsoft.com/office/officeart/2005/8/layout/hProcess11"/>
    <dgm:cxn modelId="{B0CCEDCF-9F03-4FE0-8FEE-E5308DE5BF67}" type="presParOf" srcId="{AAE44736-DB48-4A80-9A0E-1AF1AC7E2220}" destId="{51CA4210-E215-45D6-89E5-EEB3C6033DBF}" srcOrd="0" destOrd="0" presId="urn:microsoft.com/office/officeart/2005/8/layout/hProcess11"/>
    <dgm:cxn modelId="{4A68CDBB-3F5B-4413-A818-E00A68661F33}" type="presParOf" srcId="{AAE44736-DB48-4A80-9A0E-1AF1AC7E2220}" destId="{016E753E-A430-446B-B5E4-61D8E66DC139}" srcOrd="1" destOrd="0" presId="urn:microsoft.com/office/officeart/2005/8/layout/hProcess11"/>
    <dgm:cxn modelId="{FEFAF263-7FBF-47C9-A70B-724B936D68BD}" type="presParOf" srcId="{AAE44736-DB48-4A80-9A0E-1AF1AC7E2220}" destId="{6796B52E-FA0C-4A51-96FB-C43FD778ACFA}" srcOrd="2" destOrd="0" presId="urn:microsoft.com/office/officeart/2005/8/layout/hProcess11"/>
    <dgm:cxn modelId="{95073392-5D9D-4388-ABCD-7057BE43A167}" type="presParOf" srcId="{7318CF94-D9CA-4382-B7A8-2A39467AD847}" destId="{A5317CBD-1B46-4B6E-96F1-15485D935F1F}" srcOrd="1" destOrd="0" presId="urn:microsoft.com/office/officeart/2005/8/layout/hProcess11"/>
    <dgm:cxn modelId="{FA3032E6-4FBF-4796-87B7-A5371D65C9C0}" type="presParOf" srcId="{7318CF94-D9CA-4382-B7A8-2A39467AD847}" destId="{755710F8-E04D-4C38-B25B-EEE65515CC64}" srcOrd="2" destOrd="0" presId="urn:microsoft.com/office/officeart/2005/8/layout/hProcess11"/>
    <dgm:cxn modelId="{182046B9-5790-4EA9-A34F-2EF10F3AB45E}" type="presParOf" srcId="{755710F8-E04D-4C38-B25B-EEE65515CC64}" destId="{AA29AB85-9773-4694-8288-38938C7EE3C0}" srcOrd="0" destOrd="0" presId="urn:microsoft.com/office/officeart/2005/8/layout/hProcess11"/>
    <dgm:cxn modelId="{9CD15AE3-2DDC-4F37-8B33-D50136332C55}" type="presParOf" srcId="{755710F8-E04D-4C38-B25B-EEE65515CC64}" destId="{CF53848A-5409-4419-8035-29D66F6B7D0F}" srcOrd="1" destOrd="0" presId="urn:microsoft.com/office/officeart/2005/8/layout/hProcess11"/>
    <dgm:cxn modelId="{06CE3ABA-DFE7-4A75-8A56-00E4F54F9F78}" type="presParOf" srcId="{755710F8-E04D-4C38-B25B-EEE65515CC64}" destId="{A9161AEC-5CBC-4CB3-886D-49AACA30DA13}" srcOrd="2" destOrd="0" presId="urn:microsoft.com/office/officeart/2005/8/layout/hProcess11"/>
    <dgm:cxn modelId="{B7A0D49B-CF10-4E73-8253-AE238414B823}" type="presParOf" srcId="{7318CF94-D9CA-4382-B7A8-2A39467AD847}" destId="{A0D58F6B-CA07-4F57-B795-799171DFCEA0}" srcOrd="3" destOrd="0" presId="urn:microsoft.com/office/officeart/2005/8/layout/hProcess11"/>
    <dgm:cxn modelId="{6BB6D9C3-112C-4E3A-9F1F-2D24D2B33BA5}" type="presParOf" srcId="{7318CF94-D9CA-4382-B7A8-2A39467AD847}" destId="{098CB776-8B5D-415C-9FA5-670033CFAA72}" srcOrd="4" destOrd="0" presId="urn:microsoft.com/office/officeart/2005/8/layout/hProcess11"/>
    <dgm:cxn modelId="{3C4DCB58-3E21-4E63-8074-6F53E8CC45E7}" type="presParOf" srcId="{098CB776-8B5D-415C-9FA5-670033CFAA72}" destId="{B4924177-5C70-4EE8-86EE-FE2985EA3A0B}" srcOrd="0" destOrd="0" presId="urn:microsoft.com/office/officeart/2005/8/layout/hProcess11"/>
    <dgm:cxn modelId="{F00894CC-4867-4EC8-87C7-FE8C01702BA5}" type="presParOf" srcId="{098CB776-8B5D-415C-9FA5-670033CFAA72}" destId="{8CDF46A3-EB9F-49F3-86A1-A71D93C7D676}" srcOrd="1" destOrd="0" presId="urn:microsoft.com/office/officeart/2005/8/layout/hProcess11"/>
    <dgm:cxn modelId="{FF80906A-55A9-403C-85A6-42556BBA7E41}" type="presParOf" srcId="{098CB776-8B5D-415C-9FA5-670033CFAA72}" destId="{09749F27-09DD-493C-A8F2-7904F623D4E1}" srcOrd="2" destOrd="0" presId="urn:microsoft.com/office/officeart/2005/8/layout/hProcess11"/>
    <dgm:cxn modelId="{5B5D32C5-DE47-4782-8CDE-389CF86915CD}" type="presParOf" srcId="{7318CF94-D9CA-4382-B7A8-2A39467AD847}" destId="{07FEC4FE-03BA-41FA-A0D0-F450B334A93E}" srcOrd="5" destOrd="0" presId="urn:microsoft.com/office/officeart/2005/8/layout/hProcess11"/>
    <dgm:cxn modelId="{711A0016-1191-42A3-A2A3-6C4A2154A77B}" type="presParOf" srcId="{7318CF94-D9CA-4382-B7A8-2A39467AD847}" destId="{A6B1150E-6540-45F2-87CE-241EC397C932}" srcOrd="6" destOrd="0" presId="urn:microsoft.com/office/officeart/2005/8/layout/hProcess11"/>
    <dgm:cxn modelId="{FC3BD3F6-FCFB-4EAB-89DF-7651F3D44B41}" type="presParOf" srcId="{A6B1150E-6540-45F2-87CE-241EC397C932}" destId="{421BD983-B681-40B2-92E4-A9188C17E0C3}" srcOrd="0" destOrd="0" presId="urn:microsoft.com/office/officeart/2005/8/layout/hProcess11"/>
    <dgm:cxn modelId="{22BC1A81-4B00-493E-BD9E-169E02447042}" type="presParOf" srcId="{A6B1150E-6540-45F2-87CE-241EC397C932}" destId="{26E1E4F1-9861-4808-9772-73C32541AE0F}" srcOrd="1" destOrd="0" presId="urn:microsoft.com/office/officeart/2005/8/layout/hProcess11"/>
    <dgm:cxn modelId="{AA0F9A2C-5E75-44C5-9678-EE3D06772896}" type="presParOf" srcId="{A6B1150E-6540-45F2-87CE-241EC397C932}" destId="{542F9807-1F00-4037-B03D-1A40EBEEE11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772BE9-4B98-483D-A161-6E74FB047AFA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</dgm:pt>
    <dgm:pt modelId="{7465CB56-044E-4BA0-88AB-F925964E9BD0}">
      <dgm:prSet/>
      <dgm:spPr>
        <a:solidFill>
          <a:srgbClr val="24C39F"/>
        </a:solidFill>
      </dgm:spPr>
      <dgm:t>
        <a:bodyPr/>
        <a:lstStyle/>
        <a:p>
          <a:r>
            <a:rPr lang="en-NZ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Calls for an Election</a:t>
          </a:r>
          <a:endParaRPr lang="en-NZ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41875B3-A697-4C35-A2B6-2E66B3062F31}" type="parTrans" cxnId="{293240D3-FEB6-4154-9C0A-095B55210717}">
      <dgm:prSet/>
      <dgm:spPr/>
      <dgm:t>
        <a:bodyPr/>
        <a:lstStyle/>
        <a:p>
          <a:endParaRPr lang="en-NZ"/>
        </a:p>
      </dgm:t>
    </dgm:pt>
    <dgm:pt modelId="{C4C5EDD6-C7D0-467C-B03A-D3CBE9FE3FB7}" type="sibTrans" cxnId="{293240D3-FEB6-4154-9C0A-095B55210717}">
      <dgm:prSet/>
      <dgm:spPr/>
      <dgm:t>
        <a:bodyPr/>
        <a:lstStyle/>
        <a:p>
          <a:endParaRPr lang="en-NZ"/>
        </a:p>
      </dgm:t>
    </dgm:pt>
    <dgm:pt modelId="{5F793875-E9CC-4BFF-9014-1B1EEF64F9BB}">
      <dgm:prSet phldrT="[Text]"/>
      <dgm:spPr>
        <a:solidFill>
          <a:srgbClr val="D15A49"/>
        </a:solidFill>
      </dgm:spPr>
      <dgm:t>
        <a:bodyPr/>
        <a:lstStyle/>
        <a:p>
          <a:r>
            <a:rPr lang="en-NZ" dirty="0" smtClean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Dissolves</a:t>
          </a:r>
          <a:endParaRPr lang="en-NZ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1A0B3D4-F71C-4D75-A759-84D5F4C73871}" type="sibTrans" cxnId="{500C48A7-7B89-4ADF-84D5-B9DBCB61BCBA}">
      <dgm:prSet/>
      <dgm:spPr/>
      <dgm:t>
        <a:bodyPr/>
        <a:lstStyle/>
        <a:p>
          <a:endParaRPr lang="en-NZ"/>
        </a:p>
      </dgm:t>
    </dgm:pt>
    <dgm:pt modelId="{F986F183-D053-432C-81BF-9A4CD5EF356A}" type="parTrans" cxnId="{500C48A7-7B89-4ADF-84D5-B9DBCB61BCBA}">
      <dgm:prSet/>
      <dgm:spPr/>
      <dgm:t>
        <a:bodyPr/>
        <a:lstStyle/>
        <a:p>
          <a:endParaRPr lang="en-NZ"/>
        </a:p>
      </dgm:t>
    </dgm:pt>
    <dgm:pt modelId="{A808C631-3B82-485B-A99F-E933507F8E07}">
      <dgm:prSet phldrT="[Text]"/>
      <dgm:spPr>
        <a:solidFill>
          <a:srgbClr val="2EBCC5"/>
        </a:solidFill>
      </dgm:spPr>
      <dgm:t>
        <a:bodyPr/>
        <a:lstStyle/>
        <a:p>
          <a:r>
            <a:rPr lang="en-NZ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Summons</a:t>
          </a:r>
          <a:endParaRPr lang="en-NZ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0B31CD4-77E0-4CF6-B42D-A266A9842F51}" type="sibTrans" cxnId="{ADBEB6D8-6C96-471D-A086-8CE2B5E312E4}">
      <dgm:prSet/>
      <dgm:spPr/>
      <dgm:t>
        <a:bodyPr/>
        <a:lstStyle/>
        <a:p>
          <a:endParaRPr lang="en-NZ"/>
        </a:p>
      </dgm:t>
    </dgm:pt>
    <dgm:pt modelId="{19F1A229-C718-4427-A15D-43427110DB16}" type="parTrans" cxnId="{ADBEB6D8-6C96-471D-A086-8CE2B5E312E4}">
      <dgm:prSet/>
      <dgm:spPr/>
      <dgm:t>
        <a:bodyPr/>
        <a:lstStyle/>
        <a:p>
          <a:endParaRPr lang="en-NZ"/>
        </a:p>
      </dgm:t>
    </dgm:pt>
    <dgm:pt modelId="{095E62FF-139F-483E-8D3A-E7DD157CE633}">
      <dgm:prSet/>
      <dgm:spPr>
        <a:solidFill>
          <a:srgbClr val="F5BC11"/>
        </a:solidFill>
      </dgm:spPr>
      <dgm:t>
        <a:bodyPr/>
        <a:lstStyle/>
        <a:p>
          <a:r>
            <a:rPr lang="en-NZ" dirty="0" smtClean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Appoints</a:t>
          </a:r>
          <a:endParaRPr lang="en-NZ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ACF3AD78-7148-41AC-907C-AEA2CA147863}" type="parTrans" cxnId="{BA94FBF4-8B2F-4FA5-BB1B-76A066709409}">
      <dgm:prSet/>
      <dgm:spPr/>
      <dgm:t>
        <a:bodyPr/>
        <a:lstStyle/>
        <a:p>
          <a:endParaRPr lang="en-NZ"/>
        </a:p>
      </dgm:t>
    </dgm:pt>
    <dgm:pt modelId="{E8AB80CF-B1AA-4610-AB8C-960EA60AE40C}" type="sibTrans" cxnId="{BA94FBF4-8B2F-4FA5-BB1B-76A066709409}">
      <dgm:prSet/>
      <dgm:spPr/>
      <dgm:t>
        <a:bodyPr/>
        <a:lstStyle/>
        <a:p>
          <a:endParaRPr lang="en-NZ"/>
        </a:p>
      </dgm:t>
    </dgm:pt>
    <dgm:pt modelId="{AFDE3E17-39E9-4F6E-8B97-5EC29D393DCC}" type="pres">
      <dgm:prSet presAssocID="{56772BE9-4B98-483D-A161-6E74FB047AFA}" presName="linearFlow" presStyleCnt="0">
        <dgm:presLayoutVars>
          <dgm:dir/>
          <dgm:resizeHandles val="exact"/>
        </dgm:presLayoutVars>
      </dgm:prSet>
      <dgm:spPr/>
    </dgm:pt>
    <dgm:pt modelId="{31C3D90D-5CD1-4AA0-AC33-C82178294758}" type="pres">
      <dgm:prSet presAssocID="{5F793875-E9CC-4BFF-9014-1B1EEF64F9BB}" presName="comp" presStyleCnt="0"/>
      <dgm:spPr/>
    </dgm:pt>
    <dgm:pt modelId="{F64072E5-57AF-460E-A5E9-77D5D542B5D9}" type="pres">
      <dgm:prSet presAssocID="{5F793875-E9CC-4BFF-9014-1B1EEF64F9BB}" presName="rect2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F7999C97-42D9-40E6-969F-9B5D2074B489}" type="pres">
      <dgm:prSet presAssocID="{5F793875-E9CC-4BFF-9014-1B1EEF64F9BB}" presName="rect1" presStyleLbl="ln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4BD6BF3-AE80-4AD5-B0FF-5B35744C7951}" type="pres">
      <dgm:prSet presAssocID="{F1A0B3D4-F71C-4D75-A759-84D5F4C73871}" presName="sibTrans" presStyleCnt="0"/>
      <dgm:spPr/>
    </dgm:pt>
    <dgm:pt modelId="{ABFA486B-DA6F-4967-9AD2-5B5423487109}" type="pres">
      <dgm:prSet presAssocID="{7465CB56-044E-4BA0-88AB-F925964E9BD0}" presName="comp" presStyleCnt="0"/>
      <dgm:spPr/>
    </dgm:pt>
    <dgm:pt modelId="{43A51214-1040-4EC3-9CED-117C02BBF72A}" type="pres">
      <dgm:prSet presAssocID="{7465CB56-044E-4BA0-88AB-F925964E9BD0}" presName="rect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58BE3606-FFFB-4BCE-8651-6B7D52517EC0}" type="pres">
      <dgm:prSet presAssocID="{7465CB56-044E-4BA0-88AB-F925964E9BD0}" presName="rect1" presStyleLbl="ln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A7D939B5-C05B-40E3-9455-4D0F5BC27BB7}" type="pres">
      <dgm:prSet presAssocID="{C4C5EDD6-C7D0-467C-B03A-D3CBE9FE3FB7}" presName="sibTrans" presStyleCnt="0"/>
      <dgm:spPr/>
    </dgm:pt>
    <dgm:pt modelId="{CDF25970-7CC2-4A71-B261-D50B34FFC4FA}" type="pres">
      <dgm:prSet presAssocID="{095E62FF-139F-483E-8D3A-E7DD157CE633}" presName="comp" presStyleCnt="0"/>
      <dgm:spPr/>
    </dgm:pt>
    <dgm:pt modelId="{6F854F68-7A9B-4E41-9569-DF70719E1BC6}" type="pres">
      <dgm:prSet presAssocID="{095E62FF-139F-483E-8D3A-E7DD157CE633}" presName="rect2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3E0A8D29-E6B4-49C9-A500-381BF290AEC9}" type="pres">
      <dgm:prSet presAssocID="{095E62FF-139F-483E-8D3A-E7DD157CE633}" presName="rect1" presStyleLbl="ln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2617300F-2C34-4CC6-BBB9-56FDFF81BA11}" type="pres">
      <dgm:prSet presAssocID="{E8AB80CF-B1AA-4610-AB8C-960EA60AE40C}" presName="sibTrans" presStyleCnt="0"/>
      <dgm:spPr/>
    </dgm:pt>
    <dgm:pt modelId="{03FAB24B-B365-468A-A2AA-70570297CEDC}" type="pres">
      <dgm:prSet presAssocID="{A808C631-3B82-485B-A99F-E933507F8E07}" presName="comp" presStyleCnt="0"/>
      <dgm:spPr/>
    </dgm:pt>
    <dgm:pt modelId="{36C2324D-FE15-4556-A96B-06BA815C6B80}" type="pres">
      <dgm:prSet presAssocID="{A808C631-3B82-485B-A99F-E933507F8E07}" presName="rect2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E207917C-1CFA-4E34-90B1-6853F8013A75}" type="pres">
      <dgm:prSet presAssocID="{A808C631-3B82-485B-A99F-E933507F8E07}" presName="rect1" presStyleLbl="ln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ADBEB6D8-6C96-471D-A086-8CE2B5E312E4}" srcId="{56772BE9-4B98-483D-A161-6E74FB047AFA}" destId="{A808C631-3B82-485B-A99F-E933507F8E07}" srcOrd="3" destOrd="0" parTransId="{19F1A229-C718-4427-A15D-43427110DB16}" sibTransId="{E0B31CD4-77E0-4CF6-B42D-A266A9842F51}"/>
    <dgm:cxn modelId="{BCF1243B-C55C-4DE4-A91F-9B7E4E9123B4}" type="presOf" srcId="{7465CB56-044E-4BA0-88AB-F925964E9BD0}" destId="{43A51214-1040-4EC3-9CED-117C02BBF72A}" srcOrd="0" destOrd="0" presId="urn:microsoft.com/office/officeart/2008/layout/AlternatingPictureBlocks"/>
    <dgm:cxn modelId="{BA94FBF4-8B2F-4FA5-BB1B-76A066709409}" srcId="{56772BE9-4B98-483D-A161-6E74FB047AFA}" destId="{095E62FF-139F-483E-8D3A-E7DD157CE633}" srcOrd="2" destOrd="0" parTransId="{ACF3AD78-7148-41AC-907C-AEA2CA147863}" sibTransId="{E8AB80CF-B1AA-4610-AB8C-960EA60AE40C}"/>
    <dgm:cxn modelId="{95C43306-919C-46A6-B086-C411960A5519}" type="presOf" srcId="{A808C631-3B82-485B-A99F-E933507F8E07}" destId="{36C2324D-FE15-4556-A96B-06BA815C6B80}" srcOrd="0" destOrd="0" presId="urn:microsoft.com/office/officeart/2008/layout/AlternatingPictureBlocks"/>
    <dgm:cxn modelId="{7570220F-5ED9-4960-B590-9A08E6021EDC}" type="presOf" srcId="{56772BE9-4B98-483D-A161-6E74FB047AFA}" destId="{AFDE3E17-39E9-4F6E-8B97-5EC29D393DCC}" srcOrd="0" destOrd="0" presId="urn:microsoft.com/office/officeart/2008/layout/AlternatingPictureBlocks"/>
    <dgm:cxn modelId="{FF796C21-C1A1-487D-BDE8-B853ECA389C9}" type="presOf" srcId="{095E62FF-139F-483E-8D3A-E7DD157CE633}" destId="{6F854F68-7A9B-4E41-9569-DF70719E1BC6}" srcOrd="0" destOrd="0" presId="urn:microsoft.com/office/officeart/2008/layout/AlternatingPictureBlocks"/>
    <dgm:cxn modelId="{BAE783F9-8EBB-4D75-96B8-A5C8A646C71A}" type="presOf" srcId="{5F793875-E9CC-4BFF-9014-1B1EEF64F9BB}" destId="{F64072E5-57AF-460E-A5E9-77D5D542B5D9}" srcOrd="0" destOrd="0" presId="urn:microsoft.com/office/officeart/2008/layout/AlternatingPictureBlocks"/>
    <dgm:cxn modelId="{500C48A7-7B89-4ADF-84D5-B9DBCB61BCBA}" srcId="{56772BE9-4B98-483D-A161-6E74FB047AFA}" destId="{5F793875-E9CC-4BFF-9014-1B1EEF64F9BB}" srcOrd="0" destOrd="0" parTransId="{F986F183-D053-432C-81BF-9A4CD5EF356A}" sibTransId="{F1A0B3D4-F71C-4D75-A759-84D5F4C73871}"/>
    <dgm:cxn modelId="{293240D3-FEB6-4154-9C0A-095B55210717}" srcId="{56772BE9-4B98-483D-A161-6E74FB047AFA}" destId="{7465CB56-044E-4BA0-88AB-F925964E9BD0}" srcOrd="1" destOrd="0" parTransId="{D41875B3-A697-4C35-A2B6-2E66B3062F31}" sibTransId="{C4C5EDD6-C7D0-467C-B03A-D3CBE9FE3FB7}"/>
    <dgm:cxn modelId="{5D506E8C-F598-4A6D-8A86-CD958EBF6041}" type="presParOf" srcId="{AFDE3E17-39E9-4F6E-8B97-5EC29D393DCC}" destId="{31C3D90D-5CD1-4AA0-AC33-C82178294758}" srcOrd="0" destOrd="0" presId="urn:microsoft.com/office/officeart/2008/layout/AlternatingPictureBlocks"/>
    <dgm:cxn modelId="{9CBB25BB-9F7A-4A32-A5F3-2C159D81299E}" type="presParOf" srcId="{31C3D90D-5CD1-4AA0-AC33-C82178294758}" destId="{F64072E5-57AF-460E-A5E9-77D5D542B5D9}" srcOrd="0" destOrd="0" presId="urn:microsoft.com/office/officeart/2008/layout/AlternatingPictureBlocks"/>
    <dgm:cxn modelId="{CFB6043B-9FFE-429C-99BD-5BBD1204BD1E}" type="presParOf" srcId="{31C3D90D-5CD1-4AA0-AC33-C82178294758}" destId="{F7999C97-42D9-40E6-969F-9B5D2074B489}" srcOrd="1" destOrd="0" presId="urn:microsoft.com/office/officeart/2008/layout/AlternatingPictureBlocks"/>
    <dgm:cxn modelId="{60C1C084-3B57-4662-BECE-493B3328EE88}" type="presParOf" srcId="{AFDE3E17-39E9-4F6E-8B97-5EC29D393DCC}" destId="{14BD6BF3-AE80-4AD5-B0FF-5B35744C7951}" srcOrd="1" destOrd="0" presId="urn:microsoft.com/office/officeart/2008/layout/AlternatingPictureBlocks"/>
    <dgm:cxn modelId="{C294EC23-A505-486D-A690-C0704D8C43E1}" type="presParOf" srcId="{AFDE3E17-39E9-4F6E-8B97-5EC29D393DCC}" destId="{ABFA486B-DA6F-4967-9AD2-5B5423487109}" srcOrd="2" destOrd="0" presId="urn:microsoft.com/office/officeart/2008/layout/AlternatingPictureBlocks"/>
    <dgm:cxn modelId="{F9407E0A-6E18-4841-9DDD-341863D45249}" type="presParOf" srcId="{ABFA486B-DA6F-4967-9AD2-5B5423487109}" destId="{43A51214-1040-4EC3-9CED-117C02BBF72A}" srcOrd="0" destOrd="0" presId="urn:microsoft.com/office/officeart/2008/layout/AlternatingPictureBlocks"/>
    <dgm:cxn modelId="{C657AF4F-6B91-4E68-A6A0-49870AC92232}" type="presParOf" srcId="{ABFA486B-DA6F-4967-9AD2-5B5423487109}" destId="{58BE3606-FFFB-4BCE-8651-6B7D52517EC0}" srcOrd="1" destOrd="0" presId="urn:microsoft.com/office/officeart/2008/layout/AlternatingPictureBlocks"/>
    <dgm:cxn modelId="{3BBCD1A7-FB6B-4201-BCB2-DCCD0D955132}" type="presParOf" srcId="{AFDE3E17-39E9-4F6E-8B97-5EC29D393DCC}" destId="{A7D939B5-C05B-40E3-9455-4D0F5BC27BB7}" srcOrd="3" destOrd="0" presId="urn:microsoft.com/office/officeart/2008/layout/AlternatingPictureBlocks"/>
    <dgm:cxn modelId="{671F4483-7489-45F5-A172-6A8229E188CA}" type="presParOf" srcId="{AFDE3E17-39E9-4F6E-8B97-5EC29D393DCC}" destId="{CDF25970-7CC2-4A71-B261-D50B34FFC4FA}" srcOrd="4" destOrd="0" presId="urn:microsoft.com/office/officeart/2008/layout/AlternatingPictureBlocks"/>
    <dgm:cxn modelId="{A3F9958B-1D09-4342-BA4D-DEFE64F76BE3}" type="presParOf" srcId="{CDF25970-7CC2-4A71-B261-D50B34FFC4FA}" destId="{6F854F68-7A9B-4E41-9569-DF70719E1BC6}" srcOrd="0" destOrd="0" presId="urn:microsoft.com/office/officeart/2008/layout/AlternatingPictureBlocks"/>
    <dgm:cxn modelId="{34624C29-A7E8-4ACB-BD8A-AA79A53E7436}" type="presParOf" srcId="{CDF25970-7CC2-4A71-B261-D50B34FFC4FA}" destId="{3E0A8D29-E6B4-49C9-A500-381BF290AEC9}" srcOrd="1" destOrd="0" presId="urn:microsoft.com/office/officeart/2008/layout/AlternatingPictureBlocks"/>
    <dgm:cxn modelId="{BC280240-C380-482C-B38A-FE99F34A0EC8}" type="presParOf" srcId="{AFDE3E17-39E9-4F6E-8B97-5EC29D393DCC}" destId="{2617300F-2C34-4CC6-BBB9-56FDFF81BA11}" srcOrd="5" destOrd="0" presId="urn:microsoft.com/office/officeart/2008/layout/AlternatingPictureBlocks"/>
    <dgm:cxn modelId="{55452803-EA26-4068-AEB3-7EB9CC3245CC}" type="presParOf" srcId="{AFDE3E17-39E9-4F6E-8B97-5EC29D393DCC}" destId="{03FAB24B-B365-468A-A2AA-70570297CEDC}" srcOrd="6" destOrd="0" presId="urn:microsoft.com/office/officeart/2008/layout/AlternatingPictureBlocks"/>
    <dgm:cxn modelId="{4A381490-7CFB-4843-80C8-8B11A3F309E2}" type="presParOf" srcId="{03FAB24B-B365-468A-A2AA-70570297CEDC}" destId="{36C2324D-FE15-4556-A96B-06BA815C6B80}" srcOrd="0" destOrd="0" presId="urn:microsoft.com/office/officeart/2008/layout/AlternatingPictureBlocks"/>
    <dgm:cxn modelId="{9ACC08DF-D4D3-4356-AFC3-09004933120F}" type="presParOf" srcId="{03FAB24B-B365-468A-A2AA-70570297CEDC}" destId="{E207917C-1CFA-4E34-90B1-6853F8013A7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2F520E-F91F-4E2A-8915-E28AF8A0D41C}" type="doc">
      <dgm:prSet loTypeId="urn:microsoft.com/office/officeart/2005/8/layout/hList7" loCatId="process" qsTypeId="urn:microsoft.com/office/officeart/2005/8/quickstyle/simple1" qsCatId="simple" csTypeId="urn:microsoft.com/office/officeart/2005/8/colors/accent0_1" csCatId="mainScheme" phldr="1"/>
      <dgm:spPr/>
    </dgm:pt>
    <dgm:pt modelId="{B4EFBC11-7D08-4B71-AF79-18943B8C973E}">
      <dgm:prSet phldrT="[Text]"/>
      <dgm:spPr>
        <a:ln>
          <a:noFill/>
        </a:ln>
      </dgm:spPr>
      <dgm:t>
        <a:bodyPr/>
        <a:lstStyle/>
        <a:p>
          <a:pPr algn="ctr"/>
          <a:r>
            <a:rPr lang="en-NZ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5 years</a:t>
          </a:r>
        </a:p>
        <a:p>
          <a:pPr algn="ctr"/>
          <a:r>
            <a:rPr lang="en-NZ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1852-1879</a:t>
          </a:r>
          <a:endParaRPr lang="en-NZ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1954B61-6E13-4914-AAF5-F2DF9CF96AB0}" type="parTrans" cxnId="{25F71350-4729-4CE5-A040-A6D1E4F0C994}">
      <dgm:prSet/>
      <dgm:spPr/>
      <dgm:t>
        <a:bodyPr/>
        <a:lstStyle/>
        <a:p>
          <a:endParaRPr lang="en-NZ"/>
        </a:p>
      </dgm:t>
    </dgm:pt>
    <dgm:pt modelId="{CF67EE52-0EC0-4506-9F86-2884EF605621}" type="sibTrans" cxnId="{25F71350-4729-4CE5-A040-A6D1E4F0C994}">
      <dgm:prSet/>
      <dgm:spPr/>
      <dgm:t>
        <a:bodyPr/>
        <a:lstStyle/>
        <a:p>
          <a:endParaRPr lang="en-NZ"/>
        </a:p>
      </dgm:t>
    </dgm:pt>
    <dgm:pt modelId="{D1A410CF-12A1-4181-B6F0-A639D2056378}">
      <dgm:prSet phldrT="[Text]"/>
      <dgm:spPr>
        <a:ln>
          <a:noFill/>
        </a:ln>
      </dgm:spPr>
      <dgm:t>
        <a:bodyPr/>
        <a:lstStyle/>
        <a:p>
          <a:pPr algn="ctr"/>
          <a:r>
            <a:rPr lang="en-NZ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4 years?</a:t>
          </a:r>
        </a:p>
        <a:p>
          <a:pPr algn="ctr"/>
          <a:r>
            <a:rPr lang="en-NZ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Royal Commission Referendums 1967 and 1990</a:t>
          </a:r>
          <a:endParaRPr lang="en-NZ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6D2D7C5-13AC-4685-AF45-BB12B434E23E}" type="parTrans" cxnId="{45F213AF-9C2B-4040-9BBC-B16F4A7DD9E1}">
      <dgm:prSet/>
      <dgm:spPr/>
      <dgm:t>
        <a:bodyPr/>
        <a:lstStyle/>
        <a:p>
          <a:endParaRPr lang="en-NZ"/>
        </a:p>
      </dgm:t>
    </dgm:pt>
    <dgm:pt modelId="{31A055F8-65ED-4FEC-B808-7A9054210D7A}" type="sibTrans" cxnId="{45F213AF-9C2B-4040-9BBC-B16F4A7DD9E1}">
      <dgm:prSet/>
      <dgm:spPr/>
      <dgm:t>
        <a:bodyPr/>
        <a:lstStyle/>
        <a:p>
          <a:endParaRPr lang="en-NZ"/>
        </a:p>
      </dgm:t>
    </dgm:pt>
    <dgm:pt modelId="{1BC71E07-F0E5-47C5-8959-2C31B0E10BA7}">
      <dgm:prSet phldrT="[Text]"/>
      <dgm:spPr>
        <a:ln>
          <a:noFill/>
        </a:ln>
      </dgm:spPr>
      <dgm:t>
        <a:bodyPr/>
        <a:lstStyle/>
        <a:p>
          <a:pPr algn="ctr"/>
          <a:r>
            <a:rPr lang="en-NZ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3 years</a:t>
          </a:r>
        </a:p>
        <a:p>
          <a:pPr algn="ctr"/>
          <a:r>
            <a:rPr lang="en-NZ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Triennial Parliaments Act 1879</a:t>
          </a:r>
          <a:endParaRPr lang="en-NZ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BFF70A5-0087-4D63-B94D-FDDE0CE29970}" type="sibTrans" cxnId="{EEA27CB4-4307-4FA2-B60B-3742AEEF0E54}">
      <dgm:prSet/>
      <dgm:spPr/>
      <dgm:t>
        <a:bodyPr/>
        <a:lstStyle/>
        <a:p>
          <a:endParaRPr lang="en-NZ"/>
        </a:p>
      </dgm:t>
    </dgm:pt>
    <dgm:pt modelId="{B051D782-7EA0-44D2-AE56-2FD0E4481163}" type="parTrans" cxnId="{EEA27CB4-4307-4FA2-B60B-3742AEEF0E54}">
      <dgm:prSet/>
      <dgm:spPr/>
      <dgm:t>
        <a:bodyPr/>
        <a:lstStyle/>
        <a:p>
          <a:endParaRPr lang="en-NZ"/>
        </a:p>
      </dgm:t>
    </dgm:pt>
    <dgm:pt modelId="{B659E216-0BE3-489E-8A1E-E66C1BBA0601}" type="pres">
      <dgm:prSet presAssocID="{642F520E-F91F-4E2A-8915-E28AF8A0D41C}" presName="Name0" presStyleCnt="0">
        <dgm:presLayoutVars>
          <dgm:dir/>
          <dgm:resizeHandles val="exact"/>
        </dgm:presLayoutVars>
      </dgm:prSet>
      <dgm:spPr/>
    </dgm:pt>
    <dgm:pt modelId="{D8BB8470-C3E1-4AA4-846E-6256E1B14D3F}" type="pres">
      <dgm:prSet presAssocID="{642F520E-F91F-4E2A-8915-E28AF8A0D41C}" presName="fgShape" presStyleLbl="fgShp" presStyleIdx="0" presStyleCnt="1"/>
      <dgm:spPr>
        <a:prstGeom prst="actionButtonHelp">
          <a:avLst/>
        </a:prstGeom>
        <a:noFill/>
        <a:ln>
          <a:noFill/>
        </a:ln>
      </dgm:spPr>
    </dgm:pt>
    <dgm:pt modelId="{8180AB24-D005-4C23-8F26-31F99BE6D96D}" type="pres">
      <dgm:prSet presAssocID="{642F520E-F91F-4E2A-8915-E28AF8A0D41C}" presName="linComp" presStyleCnt="0"/>
      <dgm:spPr/>
    </dgm:pt>
    <dgm:pt modelId="{D8EC3BF1-579D-484C-8561-7D94D94F63D8}" type="pres">
      <dgm:prSet presAssocID="{B4EFBC11-7D08-4B71-AF79-18943B8C973E}" presName="compNode" presStyleCnt="0"/>
      <dgm:spPr/>
    </dgm:pt>
    <dgm:pt modelId="{40C21996-183A-4382-8D91-59502FE71A87}" type="pres">
      <dgm:prSet presAssocID="{B4EFBC11-7D08-4B71-AF79-18943B8C973E}" presName="bkgdShape" presStyleLbl="node1" presStyleIdx="0" presStyleCnt="3"/>
      <dgm:spPr/>
      <dgm:t>
        <a:bodyPr/>
        <a:lstStyle/>
        <a:p>
          <a:endParaRPr lang="en-NZ"/>
        </a:p>
      </dgm:t>
    </dgm:pt>
    <dgm:pt modelId="{EA82186D-A61A-489E-8ABD-6ACE6639F095}" type="pres">
      <dgm:prSet presAssocID="{B4EFBC11-7D08-4B71-AF79-18943B8C973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62DE87A4-074E-4A70-9645-E156C80766D9}" type="pres">
      <dgm:prSet presAssocID="{B4EFBC11-7D08-4B71-AF79-18943B8C973E}" presName="invisiNode" presStyleLbl="node1" presStyleIdx="0" presStyleCnt="3"/>
      <dgm:spPr/>
    </dgm:pt>
    <dgm:pt modelId="{DDD30688-1172-4686-B110-B546D98850C1}" type="pres">
      <dgm:prSet presAssocID="{B4EFBC11-7D08-4B71-AF79-18943B8C973E}" presName="imagNode" presStyleLbl="fgImgPlac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2B4440EE-BF46-435B-B108-7592EC3148DD}" type="pres">
      <dgm:prSet presAssocID="{CF67EE52-0EC0-4506-9F86-2884EF605621}" presName="sibTrans" presStyleLbl="sibTrans2D1" presStyleIdx="0" presStyleCnt="0"/>
      <dgm:spPr/>
      <dgm:t>
        <a:bodyPr/>
        <a:lstStyle/>
        <a:p>
          <a:endParaRPr lang="en-NZ"/>
        </a:p>
      </dgm:t>
    </dgm:pt>
    <dgm:pt modelId="{AEFD543B-39AE-463A-8681-1217CFB3EFA0}" type="pres">
      <dgm:prSet presAssocID="{1BC71E07-F0E5-47C5-8959-2C31B0E10BA7}" presName="compNode" presStyleCnt="0"/>
      <dgm:spPr/>
    </dgm:pt>
    <dgm:pt modelId="{DAE659A3-D831-4D50-9D2A-9CB679F6C19C}" type="pres">
      <dgm:prSet presAssocID="{1BC71E07-F0E5-47C5-8959-2C31B0E10BA7}" presName="bkgdShape" presStyleLbl="node1" presStyleIdx="1" presStyleCnt="3"/>
      <dgm:spPr/>
      <dgm:t>
        <a:bodyPr/>
        <a:lstStyle/>
        <a:p>
          <a:endParaRPr lang="en-NZ"/>
        </a:p>
      </dgm:t>
    </dgm:pt>
    <dgm:pt modelId="{09A18F5C-7223-4899-AC50-965EA9F89178}" type="pres">
      <dgm:prSet presAssocID="{1BC71E07-F0E5-47C5-8959-2C31B0E10BA7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3482C5AE-F155-4B43-A2AE-20B6445DAA23}" type="pres">
      <dgm:prSet presAssocID="{1BC71E07-F0E5-47C5-8959-2C31B0E10BA7}" presName="invisiNode" presStyleLbl="node1" presStyleIdx="1" presStyleCnt="3"/>
      <dgm:spPr/>
    </dgm:pt>
    <dgm:pt modelId="{1D07F0F3-F549-42B1-A309-E4E749CBE5BA}" type="pres">
      <dgm:prSet presAssocID="{1BC71E07-F0E5-47C5-8959-2C31B0E10BA7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8704543C-9B1E-44A7-ADA9-95252542C7A0}" type="pres">
      <dgm:prSet presAssocID="{5BFF70A5-0087-4D63-B94D-FDDE0CE29970}" presName="sibTrans" presStyleLbl="sibTrans2D1" presStyleIdx="0" presStyleCnt="0"/>
      <dgm:spPr/>
      <dgm:t>
        <a:bodyPr/>
        <a:lstStyle/>
        <a:p>
          <a:endParaRPr lang="en-NZ"/>
        </a:p>
      </dgm:t>
    </dgm:pt>
    <dgm:pt modelId="{E1BEE39D-DEA8-453C-BC33-49F206542851}" type="pres">
      <dgm:prSet presAssocID="{D1A410CF-12A1-4181-B6F0-A639D2056378}" presName="compNode" presStyleCnt="0"/>
      <dgm:spPr/>
    </dgm:pt>
    <dgm:pt modelId="{AC29AF60-9439-4ACD-A2A1-250C9504373E}" type="pres">
      <dgm:prSet presAssocID="{D1A410CF-12A1-4181-B6F0-A639D2056378}" presName="bkgdShape" presStyleLbl="node1" presStyleIdx="2" presStyleCnt="3"/>
      <dgm:spPr/>
      <dgm:t>
        <a:bodyPr/>
        <a:lstStyle/>
        <a:p>
          <a:endParaRPr lang="en-NZ"/>
        </a:p>
      </dgm:t>
    </dgm:pt>
    <dgm:pt modelId="{2953AC04-7E8C-4C04-9E7E-1013ACA37E1B}" type="pres">
      <dgm:prSet presAssocID="{D1A410CF-12A1-4181-B6F0-A639D2056378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F828A0EB-60A9-4DCC-98FA-8B45C9D85C7B}" type="pres">
      <dgm:prSet presAssocID="{D1A410CF-12A1-4181-B6F0-A639D2056378}" presName="invisiNode" presStyleLbl="node1" presStyleIdx="2" presStyleCnt="3"/>
      <dgm:spPr/>
    </dgm:pt>
    <dgm:pt modelId="{DFBD1927-AF4E-454F-90C2-A15C65B18494}" type="pres">
      <dgm:prSet presAssocID="{D1A410CF-12A1-4181-B6F0-A639D2056378}" presName="imagNode" presStyleLbl="fgImgPlace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</dgm:ptLst>
  <dgm:cxnLst>
    <dgm:cxn modelId="{25F71350-4729-4CE5-A040-A6D1E4F0C994}" srcId="{642F520E-F91F-4E2A-8915-E28AF8A0D41C}" destId="{B4EFBC11-7D08-4B71-AF79-18943B8C973E}" srcOrd="0" destOrd="0" parTransId="{E1954B61-6E13-4914-AAF5-F2DF9CF96AB0}" sibTransId="{CF67EE52-0EC0-4506-9F86-2884EF605621}"/>
    <dgm:cxn modelId="{E66A0AEE-8957-40D1-B0E7-C4D630822580}" type="presOf" srcId="{B4EFBC11-7D08-4B71-AF79-18943B8C973E}" destId="{40C21996-183A-4382-8D91-59502FE71A87}" srcOrd="0" destOrd="0" presId="urn:microsoft.com/office/officeart/2005/8/layout/hList7"/>
    <dgm:cxn modelId="{EEA27CB4-4307-4FA2-B60B-3742AEEF0E54}" srcId="{642F520E-F91F-4E2A-8915-E28AF8A0D41C}" destId="{1BC71E07-F0E5-47C5-8959-2C31B0E10BA7}" srcOrd="1" destOrd="0" parTransId="{B051D782-7EA0-44D2-AE56-2FD0E4481163}" sibTransId="{5BFF70A5-0087-4D63-B94D-FDDE0CE29970}"/>
    <dgm:cxn modelId="{FCBB103F-1FF8-4C23-9B76-86E3E650D4FD}" type="presOf" srcId="{CF67EE52-0EC0-4506-9F86-2884EF605621}" destId="{2B4440EE-BF46-435B-B108-7592EC3148DD}" srcOrd="0" destOrd="0" presId="urn:microsoft.com/office/officeart/2005/8/layout/hList7"/>
    <dgm:cxn modelId="{03DF2CC1-4419-4C97-AF1B-9625406B681F}" type="presOf" srcId="{1BC71E07-F0E5-47C5-8959-2C31B0E10BA7}" destId="{09A18F5C-7223-4899-AC50-965EA9F89178}" srcOrd="1" destOrd="0" presId="urn:microsoft.com/office/officeart/2005/8/layout/hList7"/>
    <dgm:cxn modelId="{AEC98065-2106-40E1-9A63-1FB3277A4D0D}" type="presOf" srcId="{5BFF70A5-0087-4D63-B94D-FDDE0CE29970}" destId="{8704543C-9B1E-44A7-ADA9-95252542C7A0}" srcOrd="0" destOrd="0" presId="urn:microsoft.com/office/officeart/2005/8/layout/hList7"/>
    <dgm:cxn modelId="{4846BF42-066A-484B-A446-11D646EFAC18}" type="presOf" srcId="{D1A410CF-12A1-4181-B6F0-A639D2056378}" destId="{AC29AF60-9439-4ACD-A2A1-250C9504373E}" srcOrd="0" destOrd="0" presId="urn:microsoft.com/office/officeart/2005/8/layout/hList7"/>
    <dgm:cxn modelId="{689059D4-EA46-4176-8FC0-0F3AB4E9314A}" type="presOf" srcId="{1BC71E07-F0E5-47C5-8959-2C31B0E10BA7}" destId="{DAE659A3-D831-4D50-9D2A-9CB679F6C19C}" srcOrd="0" destOrd="0" presId="urn:microsoft.com/office/officeart/2005/8/layout/hList7"/>
    <dgm:cxn modelId="{45F213AF-9C2B-4040-9BBC-B16F4A7DD9E1}" srcId="{642F520E-F91F-4E2A-8915-E28AF8A0D41C}" destId="{D1A410CF-12A1-4181-B6F0-A639D2056378}" srcOrd="2" destOrd="0" parTransId="{36D2D7C5-13AC-4685-AF45-BB12B434E23E}" sibTransId="{31A055F8-65ED-4FEC-B808-7A9054210D7A}"/>
    <dgm:cxn modelId="{4CADDCB2-091E-424F-8C90-C64B0CD96D1C}" type="presOf" srcId="{642F520E-F91F-4E2A-8915-E28AF8A0D41C}" destId="{B659E216-0BE3-489E-8A1E-E66C1BBA0601}" srcOrd="0" destOrd="0" presId="urn:microsoft.com/office/officeart/2005/8/layout/hList7"/>
    <dgm:cxn modelId="{085F89D3-5587-4DFE-B0F5-514778BBC040}" type="presOf" srcId="{D1A410CF-12A1-4181-B6F0-A639D2056378}" destId="{2953AC04-7E8C-4C04-9E7E-1013ACA37E1B}" srcOrd="1" destOrd="0" presId="urn:microsoft.com/office/officeart/2005/8/layout/hList7"/>
    <dgm:cxn modelId="{790FD427-A169-4CCB-9877-B3E530B3EE37}" type="presOf" srcId="{B4EFBC11-7D08-4B71-AF79-18943B8C973E}" destId="{EA82186D-A61A-489E-8ABD-6ACE6639F095}" srcOrd="1" destOrd="0" presId="urn:microsoft.com/office/officeart/2005/8/layout/hList7"/>
    <dgm:cxn modelId="{EE4863AB-1607-43D0-81A2-E760AC9C393A}" type="presParOf" srcId="{B659E216-0BE3-489E-8A1E-E66C1BBA0601}" destId="{D8BB8470-C3E1-4AA4-846E-6256E1B14D3F}" srcOrd="0" destOrd="0" presId="urn:microsoft.com/office/officeart/2005/8/layout/hList7"/>
    <dgm:cxn modelId="{79C9BE53-E0A0-44D4-945A-0BA7CB287609}" type="presParOf" srcId="{B659E216-0BE3-489E-8A1E-E66C1BBA0601}" destId="{8180AB24-D005-4C23-8F26-31F99BE6D96D}" srcOrd="1" destOrd="0" presId="urn:microsoft.com/office/officeart/2005/8/layout/hList7"/>
    <dgm:cxn modelId="{134E1093-7072-4485-972B-C39ACA20276E}" type="presParOf" srcId="{8180AB24-D005-4C23-8F26-31F99BE6D96D}" destId="{D8EC3BF1-579D-484C-8561-7D94D94F63D8}" srcOrd="0" destOrd="0" presId="urn:microsoft.com/office/officeart/2005/8/layout/hList7"/>
    <dgm:cxn modelId="{E35FCB94-E339-4046-B87F-92873DBAC77A}" type="presParOf" srcId="{D8EC3BF1-579D-484C-8561-7D94D94F63D8}" destId="{40C21996-183A-4382-8D91-59502FE71A87}" srcOrd="0" destOrd="0" presId="urn:microsoft.com/office/officeart/2005/8/layout/hList7"/>
    <dgm:cxn modelId="{E6FF8C36-817C-49A1-9FB2-C39D2F0ECA78}" type="presParOf" srcId="{D8EC3BF1-579D-484C-8561-7D94D94F63D8}" destId="{EA82186D-A61A-489E-8ABD-6ACE6639F095}" srcOrd="1" destOrd="0" presId="urn:microsoft.com/office/officeart/2005/8/layout/hList7"/>
    <dgm:cxn modelId="{421E8E9A-AF2A-4974-9EC3-C25AF44199FF}" type="presParOf" srcId="{D8EC3BF1-579D-484C-8561-7D94D94F63D8}" destId="{62DE87A4-074E-4A70-9645-E156C80766D9}" srcOrd="2" destOrd="0" presId="urn:microsoft.com/office/officeart/2005/8/layout/hList7"/>
    <dgm:cxn modelId="{454480BA-FD44-4003-8D95-7FC23316F764}" type="presParOf" srcId="{D8EC3BF1-579D-484C-8561-7D94D94F63D8}" destId="{DDD30688-1172-4686-B110-B546D98850C1}" srcOrd="3" destOrd="0" presId="urn:microsoft.com/office/officeart/2005/8/layout/hList7"/>
    <dgm:cxn modelId="{94838DA3-B479-47F6-935C-692905635C1F}" type="presParOf" srcId="{8180AB24-D005-4C23-8F26-31F99BE6D96D}" destId="{2B4440EE-BF46-435B-B108-7592EC3148DD}" srcOrd="1" destOrd="0" presId="urn:microsoft.com/office/officeart/2005/8/layout/hList7"/>
    <dgm:cxn modelId="{8D4784D8-541B-49A5-AE49-ABA19BC5D03A}" type="presParOf" srcId="{8180AB24-D005-4C23-8F26-31F99BE6D96D}" destId="{AEFD543B-39AE-463A-8681-1217CFB3EFA0}" srcOrd="2" destOrd="0" presId="urn:microsoft.com/office/officeart/2005/8/layout/hList7"/>
    <dgm:cxn modelId="{621A53B1-D27F-4A41-B563-B5833D22B985}" type="presParOf" srcId="{AEFD543B-39AE-463A-8681-1217CFB3EFA0}" destId="{DAE659A3-D831-4D50-9D2A-9CB679F6C19C}" srcOrd="0" destOrd="0" presId="urn:microsoft.com/office/officeart/2005/8/layout/hList7"/>
    <dgm:cxn modelId="{4D20CAC3-A419-4CDC-B58D-EB13DD95389C}" type="presParOf" srcId="{AEFD543B-39AE-463A-8681-1217CFB3EFA0}" destId="{09A18F5C-7223-4899-AC50-965EA9F89178}" srcOrd="1" destOrd="0" presId="urn:microsoft.com/office/officeart/2005/8/layout/hList7"/>
    <dgm:cxn modelId="{35959115-5D97-421D-9C1F-27C3E662CF13}" type="presParOf" srcId="{AEFD543B-39AE-463A-8681-1217CFB3EFA0}" destId="{3482C5AE-F155-4B43-A2AE-20B6445DAA23}" srcOrd="2" destOrd="0" presId="urn:microsoft.com/office/officeart/2005/8/layout/hList7"/>
    <dgm:cxn modelId="{69331F67-6B7B-4569-BE69-4CCD16C49C67}" type="presParOf" srcId="{AEFD543B-39AE-463A-8681-1217CFB3EFA0}" destId="{1D07F0F3-F549-42B1-A309-E4E749CBE5BA}" srcOrd="3" destOrd="0" presId="urn:microsoft.com/office/officeart/2005/8/layout/hList7"/>
    <dgm:cxn modelId="{86556DF7-74BC-4855-91BC-E58BB1D979CD}" type="presParOf" srcId="{8180AB24-D005-4C23-8F26-31F99BE6D96D}" destId="{8704543C-9B1E-44A7-ADA9-95252542C7A0}" srcOrd="3" destOrd="0" presId="urn:microsoft.com/office/officeart/2005/8/layout/hList7"/>
    <dgm:cxn modelId="{98DCFD59-1DA5-42AA-A0B3-D93382A18B9C}" type="presParOf" srcId="{8180AB24-D005-4C23-8F26-31F99BE6D96D}" destId="{E1BEE39D-DEA8-453C-BC33-49F206542851}" srcOrd="4" destOrd="0" presId="urn:microsoft.com/office/officeart/2005/8/layout/hList7"/>
    <dgm:cxn modelId="{B5F8E1D0-0FF0-4A50-9069-9AC92EF5057C}" type="presParOf" srcId="{E1BEE39D-DEA8-453C-BC33-49F206542851}" destId="{AC29AF60-9439-4ACD-A2A1-250C9504373E}" srcOrd="0" destOrd="0" presId="urn:microsoft.com/office/officeart/2005/8/layout/hList7"/>
    <dgm:cxn modelId="{D456DE5B-30EB-4D49-9D04-41C7A6B54F45}" type="presParOf" srcId="{E1BEE39D-DEA8-453C-BC33-49F206542851}" destId="{2953AC04-7E8C-4C04-9E7E-1013ACA37E1B}" srcOrd="1" destOrd="0" presId="urn:microsoft.com/office/officeart/2005/8/layout/hList7"/>
    <dgm:cxn modelId="{B590FB90-9A84-41AB-A9E9-D4B707496C6A}" type="presParOf" srcId="{E1BEE39D-DEA8-453C-BC33-49F206542851}" destId="{F828A0EB-60A9-4DCC-98FA-8B45C9D85C7B}" srcOrd="2" destOrd="0" presId="urn:microsoft.com/office/officeart/2005/8/layout/hList7"/>
    <dgm:cxn modelId="{E2B5DD9E-0079-4F90-A4A8-C6DFF9A84682}" type="presParOf" srcId="{E1BEE39D-DEA8-453C-BC33-49F206542851}" destId="{DFBD1927-AF4E-454F-90C2-A15C65B1849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2F520E-F91F-4E2A-8915-E28AF8A0D41C}" type="doc">
      <dgm:prSet loTypeId="urn:microsoft.com/office/officeart/2005/8/layout/hList7" loCatId="process" qsTypeId="urn:microsoft.com/office/officeart/2005/8/quickstyle/simple1" qsCatId="simple" csTypeId="urn:microsoft.com/office/officeart/2005/8/colors/accent0_1" csCatId="mainScheme" phldr="1"/>
      <dgm:spPr/>
    </dgm:pt>
    <dgm:pt modelId="{B4EFBC11-7D08-4B71-AF79-18943B8C973E}">
      <dgm:prSet phldrT="[Text]"/>
      <dgm:spPr>
        <a:ln>
          <a:noFill/>
        </a:ln>
      </dgm:spPr>
      <dgm:t>
        <a:bodyPr/>
        <a:lstStyle/>
        <a:p>
          <a:pPr algn="ctr"/>
          <a:r>
            <a:rPr lang="en-NZ" b="0" i="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Forming a government is a political process, negotiated by politicians.</a:t>
          </a:r>
          <a:endParaRPr lang="en-NZ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1954B61-6E13-4914-AAF5-F2DF9CF96AB0}" type="parTrans" cxnId="{25F71350-4729-4CE5-A040-A6D1E4F0C994}">
      <dgm:prSet/>
      <dgm:spPr/>
      <dgm:t>
        <a:bodyPr/>
        <a:lstStyle/>
        <a:p>
          <a:endParaRPr lang="en-NZ"/>
        </a:p>
      </dgm:t>
    </dgm:pt>
    <dgm:pt modelId="{CF67EE52-0EC0-4506-9F86-2884EF605621}" type="sibTrans" cxnId="{25F71350-4729-4CE5-A040-A6D1E4F0C994}">
      <dgm:prSet/>
      <dgm:spPr/>
      <dgm:t>
        <a:bodyPr/>
        <a:lstStyle/>
        <a:p>
          <a:endParaRPr lang="en-NZ"/>
        </a:p>
      </dgm:t>
    </dgm:pt>
    <dgm:pt modelId="{D1A410CF-12A1-4181-B6F0-A639D2056378}">
      <dgm:prSet phldrT="[Text]"/>
      <dgm:spPr>
        <a:ln>
          <a:noFill/>
        </a:ln>
      </dgm:spPr>
      <dgm:t>
        <a:bodyPr/>
        <a:lstStyle/>
        <a:p>
          <a:pPr algn="ctr"/>
          <a:r>
            <a:rPr lang="en-NZ" b="0" i="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The Governor-General recognises where the confidence of the House lies (based on parties' public statements). It is not the Governor-General's role to form the government.</a:t>
          </a:r>
          <a:endParaRPr lang="en-NZ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6D2D7C5-13AC-4685-AF45-BB12B434E23E}" type="parTrans" cxnId="{45F213AF-9C2B-4040-9BBC-B16F4A7DD9E1}">
      <dgm:prSet/>
      <dgm:spPr/>
      <dgm:t>
        <a:bodyPr/>
        <a:lstStyle/>
        <a:p>
          <a:endParaRPr lang="en-NZ"/>
        </a:p>
      </dgm:t>
    </dgm:pt>
    <dgm:pt modelId="{31A055F8-65ED-4FEC-B808-7A9054210D7A}" type="sibTrans" cxnId="{45F213AF-9C2B-4040-9BBC-B16F4A7DD9E1}">
      <dgm:prSet/>
      <dgm:spPr/>
      <dgm:t>
        <a:bodyPr/>
        <a:lstStyle/>
        <a:p>
          <a:endParaRPr lang="en-NZ"/>
        </a:p>
      </dgm:t>
    </dgm:pt>
    <dgm:pt modelId="{1BC71E07-F0E5-47C5-8959-2C31B0E10BA7}">
      <dgm:prSet phldrT="[Text]"/>
      <dgm:spPr>
        <a:ln>
          <a:noFill/>
        </a:ln>
      </dgm:spPr>
      <dgm:t>
        <a:bodyPr/>
        <a:lstStyle/>
        <a:p>
          <a:pPr algn="ctr"/>
          <a:r>
            <a:rPr lang="en-NZ" b="0" i="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Once negotiation is complete, parties usually make public statements of their intentions to form a government.</a:t>
          </a:r>
          <a:endParaRPr lang="en-NZ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BFF70A5-0087-4D63-B94D-FDDE0CE29970}" type="sibTrans" cxnId="{EEA27CB4-4307-4FA2-B60B-3742AEEF0E54}">
      <dgm:prSet/>
      <dgm:spPr/>
      <dgm:t>
        <a:bodyPr/>
        <a:lstStyle/>
        <a:p>
          <a:endParaRPr lang="en-NZ"/>
        </a:p>
      </dgm:t>
    </dgm:pt>
    <dgm:pt modelId="{B051D782-7EA0-44D2-AE56-2FD0E4481163}" type="parTrans" cxnId="{EEA27CB4-4307-4FA2-B60B-3742AEEF0E54}">
      <dgm:prSet/>
      <dgm:spPr/>
      <dgm:t>
        <a:bodyPr/>
        <a:lstStyle/>
        <a:p>
          <a:endParaRPr lang="en-NZ"/>
        </a:p>
      </dgm:t>
    </dgm:pt>
    <dgm:pt modelId="{B2F8A05B-E9C7-4D5F-982F-024746FF0AA0}">
      <dgm:prSet/>
      <dgm:spPr>
        <a:ln>
          <a:solidFill>
            <a:schemeClr val="bg1"/>
          </a:solidFill>
        </a:ln>
      </dgm:spPr>
      <dgm:t>
        <a:bodyPr/>
        <a:lstStyle/>
        <a:p>
          <a:r>
            <a:rPr lang="en-NZ" b="0" i="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The Governor-General appoints the government. They will also accept the political decision as to who will lead the government as Prime Minister.</a:t>
          </a:r>
          <a:endParaRPr lang="en-NZ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6AEA491-18F1-4F16-8036-F10C89508194}" type="parTrans" cxnId="{45C63E62-4694-4A06-83D8-574D9A5A38F4}">
      <dgm:prSet/>
      <dgm:spPr/>
      <dgm:t>
        <a:bodyPr/>
        <a:lstStyle/>
        <a:p>
          <a:endParaRPr lang="en-NZ"/>
        </a:p>
      </dgm:t>
    </dgm:pt>
    <dgm:pt modelId="{AB98C4B2-89E5-40D5-82B2-2FC5BACAA94E}" type="sibTrans" cxnId="{45C63E62-4694-4A06-83D8-574D9A5A38F4}">
      <dgm:prSet/>
      <dgm:spPr/>
      <dgm:t>
        <a:bodyPr/>
        <a:lstStyle/>
        <a:p>
          <a:endParaRPr lang="en-NZ"/>
        </a:p>
      </dgm:t>
    </dgm:pt>
    <dgm:pt modelId="{B659E216-0BE3-489E-8A1E-E66C1BBA0601}" type="pres">
      <dgm:prSet presAssocID="{642F520E-F91F-4E2A-8915-E28AF8A0D41C}" presName="Name0" presStyleCnt="0">
        <dgm:presLayoutVars>
          <dgm:dir/>
          <dgm:resizeHandles val="exact"/>
        </dgm:presLayoutVars>
      </dgm:prSet>
      <dgm:spPr/>
    </dgm:pt>
    <dgm:pt modelId="{D8BB8470-C3E1-4AA4-846E-6256E1B14D3F}" type="pres">
      <dgm:prSet presAssocID="{642F520E-F91F-4E2A-8915-E28AF8A0D41C}" presName="fgShape" presStyleLbl="fgShp" presStyleIdx="0" presStyleCnt="1"/>
      <dgm:spPr>
        <a:prstGeom prst="actionButtonHelp">
          <a:avLst/>
        </a:prstGeom>
        <a:noFill/>
        <a:ln>
          <a:noFill/>
        </a:ln>
      </dgm:spPr>
    </dgm:pt>
    <dgm:pt modelId="{8180AB24-D005-4C23-8F26-31F99BE6D96D}" type="pres">
      <dgm:prSet presAssocID="{642F520E-F91F-4E2A-8915-E28AF8A0D41C}" presName="linComp" presStyleCnt="0"/>
      <dgm:spPr/>
    </dgm:pt>
    <dgm:pt modelId="{D8EC3BF1-579D-484C-8561-7D94D94F63D8}" type="pres">
      <dgm:prSet presAssocID="{B4EFBC11-7D08-4B71-AF79-18943B8C973E}" presName="compNode" presStyleCnt="0"/>
      <dgm:spPr/>
    </dgm:pt>
    <dgm:pt modelId="{40C21996-183A-4382-8D91-59502FE71A87}" type="pres">
      <dgm:prSet presAssocID="{B4EFBC11-7D08-4B71-AF79-18943B8C973E}" presName="bkgdShape" presStyleLbl="node1" presStyleIdx="0" presStyleCnt="4"/>
      <dgm:spPr/>
      <dgm:t>
        <a:bodyPr/>
        <a:lstStyle/>
        <a:p>
          <a:endParaRPr lang="en-NZ"/>
        </a:p>
      </dgm:t>
    </dgm:pt>
    <dgm:pt modelId="{EA82186D-A61A-489E-8ABD-6ACE6639F095}" type="pres">
      <dgm:prSet presAssocID="{B4EFBC11-7D08-4B71-AF79-18943B8C973E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62DE87A4-074E-4A70-9645-E156C80766D9}" type="pres">
      <dgm:prSet presAssocID="{B4EFBC11-7D08-4B71-AF79-18943B8C973E}" presName="invisiNode" presStyleLbl="node1" presStyleIdx="0" presStyleCnt="4"/>
      <dgm:spPr/>
    </dgm:pt>
    <dgm:pt modelId="{DDD30688-1172-4686-B110-B546D98850C1}" type="pres">
      <dgm:prSet presAssocID="{B4EFBC11-7D08-4B71-AF79-18943B8C973E}" presName="imagNode" presStyleLbl="fgImgPlace1" presStyleIdx="0" presStyleCnt="4"/>
      <dgm:spPr>
        <a:blipFill>
          <a:blip xmlns:r="http://schemas.openxmlformats.org/officeDocument/2006/relationships"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2B4440EE-BF46-435B-B108-7592EC3148DD}" type="pres">
      <dgm:prSet presAssocID="{CF67EE52-0EC0-4506-9F86-2884EF605621}" presName="sibTrans" presStyleLbl="sibTrans2D1" presStyleIdx="0" presStyleCnt="0"/>
      <dgm:spPr/>
      <dgm:t>
        <a:bodyPr/>
        <a:lstStyle/>
        <a:p>
          <a:endParaRPr lang="en-NZ"/>
        </a:p>
      </dgm:t>
    </dgm:pt>
    <dgm:pt modelId="{AEFD543B-39AE-463A-8681-1217CFB3EFA0}" type="pres">
      <dgm:prSet presAssocID="{1BC71E07-F0E5-47C5-8959-2C31B0E10BA7}" presName="compNode" presStyleCnt="0"/>
      <dgm:spPr/>
    </dgm:pt>
    <dgm:pt modelId="{DAE659A3-D831-4D50-9D2A-9CB679F6C19C}" type="pres">
      <dgm:prSet presAssocID="{1BC71E07-F0E5-47C5-8959-2C31B0E10BA7}" presName="bkgdShape" presStyleLbl="node1" presStyleIdx="1" presStyleCnt="4"/>
      <dgm:spPr/>
      <dgm:t>
        <a:bodyPr/>
        <a:lstStyle/>
        <a:p>
          <a:endParaRPr lang="en-NZ"/>
        </a:p>
      </dgm:t>
    </dgm:pt>
    <dgm:pt modelId="{09A18F5C-7223-4899-AC50-965EA9F89178}" type="pres">
      <dgm:prSet presAssocID="{1BC71E07-F0E5-47C5-8959-2C31B0E10BA7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3482C5AE-F155-4B43-A2AE-20B6445DAA23}" type="pres">
      <dgm:prSet presAssocID="{1BC71E07-F0E5-47C5-8959-2C31B0E10BA7}" presName="invisiNode" presStyleLbl="node1" presStyleIdx="1" presStyleCnt="4"/>
      <dgm:spPr/>
    </dgm:pt>
    <dgm:pt modelId="{1D07F0F3-F549-42B1-A309-E4E749CBE5BA}" type="pres">
      <dgm:prSet presAssocID="{1BC71E07-F0E5-47C5-8959-2C31B0E10BA7}" presName="imagNode" presStyleLbl="fgImgPlace1" presStyleIdx="1" presStyleCnt="4"/>
      <dgm:spPr>
        <a:blipFill>
          <a:blip xmlns:r="http://schemas.openxmlformats.org/officeDocument/2006/relationships"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8704543C-9B1E-44A7-ADA9-95252542C7A0}" type="pres">
      <dgm:prSet presAssocID="{5BFF70A5-0087-4D63-B94D-FDDE0CE29970}" presName="sibTrans" presStyleLbl="sibTrans2D1" presStyleIdx="0" presStyleCnt="0"/>
      <dgm:spPr/>
      <dgm:t>
        <a:bodyPr/>
        <a:lstStyle/>
        <a:p>
          <a:endParaRPr lang="en-NZ"/>
        </a:p>
      </dgm:t>
    </dgm:pt>
    <dgm:pt modelId="{E1BEE39D-DEA8-453C-BC33-49F206542851}" type="pres">
      <dgm:prSet presAssocID="{D1A410CF-12A1-4181-B6F0-A639D2056378}" presName="compNode" presStyleCnt="0"/>
      <dgm:spPr/>
    </dgm:pt>
    <dgm:pt modelId="{AC29AF60-9439-4ACD-A2A1-250C9504373E}" type="pres">
      <dgm:prSet presAssocID="{D1A410CF-12A1-4181-B6F0-A639D2056378}" presName="bkgdShape" presStyleLbl="node1" presStyleIdx="2" presStyleCnt="4"/>
      <dgm:spPr/>
      <dgm:t>
        <a:bodyPr/>
        <a:lstStyle/>
        <a:p>
          <a:endParaRPr lang="en-NZ"/>
        </a:p>
      </dgm:t>
    </dgm:pt>
    <dgm:pt modelId="{2953AC04-7E8C-4C04-9E7E-1013ACA37E1B}" type="pres">
      <dgm:prSet presAssocID="{D1A410CF-12A1-4181-B6F0-A639D2056378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F828A0EB-60A9-4DCC-98FA-8B45C9D85C7B}" type="pres">
      <dgm:prSet presAssocID="{D1A410CF-12A1-4181-B6F0-A639D2056378}" presName="invisiNode" presStyleLbl="node1" presStyleIdx="2" presStyleCnt="4"/>
      <dgm:spPr/>
    </dgm:pt>
    <dgm:pt modelId="{DFBD1927-AF4E-454F-90C2-A15C65B18494}" type="pres">
      <dgm:prSet presAssocID="{D1A410CF-12A1-4181-B6F0-A639D2056378}" presName="imagNode" presStyleLbl="fgImgPlace1" presStyleIdx="2" presStyleCnt="4"/>
      <dgm:spPr>
        <a:blipFill>
          <a:blip xmlns:r="http://schemas.openxmlformats.org/officeDocument/2006/relationships"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52326E88-060A-40D2-8953-3A20D0BB4AF1}" type="pres">
      <dgm:prSet presAssocID="{31A055F8-65ED-4FEC-B808-7A9054210D7A}" presName="sibTrans" presStyleLbl="sibTrans2D1" presStyleIdx="0" presStyleCnt="0"/>
      <dgm:spPr/>
      <dgm:t>
        <a:bodyPr/>
        <a:lstStyle/>
        <a:p>
          <a:endParaRPr lang="en-NZ"/>
        </a:p>
      </dgm:t>
    </dgm:pt>
    <dgm:pt modelId="{E136A4D6-9DF8-43E1-96A3-9D50BA88AFD5}" type="pres">
      <dgm:prSet presAssocID="{B2F8A05B-E9C7-4D5F-982F-024746FF0AA0}" presName="compNode" presStyleCnt="0"/>
      <dgm:spPr/>
    </dgm:pt>
    <dgm:pt modelId="{2E165580-125C-4928-B38D-396FDAA82DEA}" type="pres">
      <dgm:prSet presAssocID="{B2F8A05B-E9C7-4D5F-982F-024746FF0AA0}" presName="bkgdShape" presStyleLbl="node1" presStyleIdx="3" presStyleCnt="4"/>
      <dgm:spPr/>
      <dgm:t>
        <a:bodyPr/>
        <a:lstStyle/>
        <a:p>
          <a:endParaRPr lang="en-NZ"/>
        </a:p>
      </dgm:t>
    </dgm:pt>
    <dgm:pt modelId="{BEFABD4E-50A2-409D-9888-5EC12DDAB34E}" type="pres">
      <dgm:prSet presAssocID="{B2F8A05B-E9C7-4D5F-982F-024746FF0AA0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3E1D9A3E-EAEC-49F6-8E82-14BF59C7C738}" type="pres">
      <dgm:prSet presAssocID="{B2F8A05B-E9C7-4D5F-982F-024746FF0AA0}" presName="invisiNode" presStyleLbl="node1" presStyleIdx="3" presStyleCnt="4"/>
      <dgm:spPr/>
    </dgm:pt>
    <dgm:pt modelId="{5C9183F9-617B-4920-BA9C-AD335F6A7BC4}" type="pres">
      <dgm:prSet presAssocID="{B2F8A05B-E9C7-4D5F-982F-024746FF0AA0}" presName="imagNode" presStyleLbl="fgImgPlace1" presStyleIdx="3" presStyleCnt="4"/>
      <dgm:spPr>
        <a:blipFill>
          <a:blip xmlns:r="http://schemas.openxmlformats.org/officeDocument/2006/relationships"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</dgm:ptLst>
  <dgm:cxnLst>
    <dgm:cxn modelId="{25F5AE33-8481-4E64-9E6C-DD90D2A1D94C}" type="presOf" srcId="{B4EFBC11-7D08-4B71-AF79-18943B8C973E}" destId="{40C21996-183A-4382-8D91-59502FE71A87}" srcOrd="0" destOrd="0" presId="urn:microsoft.com/office/officeart/2005/8/layout/hList7"/>
    <dgm:cxn modelId="{25F71350-4729-4CE5-A040-A6D1E4F0C994}" srcId="{642F520E-F91F-4E2A-8915-E28AF8A0D41C}" destId="{B4EFBC11-7D08-4B71-AF79-18943B8C973E}" srcOrd="0" destOrd="0" parTransId="{E1954B61-6E13-4914-AAF5-F2DF9CF96AB0}" sibTransId="{CF67EE52-0EC0-4506-9F86-2884EF605621}"/>
    <dgm:cxn modelId="{EEA27CB4-4307-4FA2-B60B-3742AEEF0E54}" srcId="{642F520E-F91F-4E2A-8915-E28AF8A0D41C}" destId="{1BC71E07-F0E5-47C5-8959-2C31B0E10BA7}" srcOrd="1" destOrd="0" parTransId="{B051D782-7EA0-44D2-AE56-2FD0E4481163}" sibTransId="{5BFF70A5-0087-4D63-B94D-FDDE0CE29970}"/>
    <dgm:cxn modelId="{65C5AB49-480E-45C7-BB62-C144E34DABB7}" type="presOf" srcId="{B2F8A05B-E9C7-4D5F-982F-024746FF0AA0}" destId="{2E165580-125C-4928-B38D-396FDAA82DEA}" srcOrd="0" destOrd="0" presId="urn:microsoft.com/office/officeart/2005/8/layout/hList7"/>
    <dgm:cxn modelId="{8929F38E-2175-4192-B973-B905A3680193}" type="presOf" srcId="{5BFF70A5-0087-4D63-B94D-FDDE0CE29970}" destId="{8704543C-9B1E-44A7-ADA9-95252542C7A0}" srcOrd="0" destOrd="0" presId="urn:microsoft.com/office/officeart/2005/8/layout/hList7"/>
    <dgm:cxn modelId="{08D7C2A7-10BD-408A-BF10-1100AC6E63D5}" type="presOf" srcId="{B4EFBC11-7D08-4B71-AF79-18943B8C973E}" destId="{EA82186D-A61A-489E-8ABD-6ACE6639F095}" srcOrd="1" destOrd="0" presId="urn:microsoft.com/office/officeart/2005/8/layout/hList7"/>
    <dgm:cxn modelId="{301B7B9C-8080-4BC4-854F-C599BB5178DC}" type="presOf" srcId="{CF67EE52-0EC0-4506-9F86-2884EF605621}" destId="{2B4440EE-BF46-435B-B108-7592EC3148DD}" srcOrd="0" destOrd="0" presId="urn:microsoft.com/office/officeart/2005/8/layout/hList7"/>
    <dgm:cxn modelId="{BDF88F0A-EDE2-42EC-9639-9A3942157F8D}" type="presOf" srcId="{1BC71E07-F0E5-47C5-8959-2C31B0E10BA7}" destId="{09A18F5C-7223-4899-AC50-965EA9F89178}" srcOrd="1" destOrd="0" presId="urn:microsoft.com/office/officeart/2005/8/layout/hList7"/>
    <dgm:cxn modelId="{AA3FB7CF-B85A-4E1D-BEC8-AF76D153B983}" type="presOf" srcId="{642F520E-F91F-4E2A-8915-E28AF8A0D41C}" destId="{B659E216-0BE3-489E-8A1E-E66C1BBA0601}" srcOrd="0" destOrd="0" presId="urn:microsoft.com/office/officeart/2005/8/layout/hList7"/>
    <dgm:cxn modelId="{0EE35301-AD56-4F80-BE72-75ECAF0A0D47}" type="presOf" srcId="{31A055F8-65ED-4FEC-B808-7A9054210D7A}" destId="{52326E88-060A-40D2-8953-3A20D0BB4AF1}" srcOrd="0" destOrd="0" presId="urn:microsoft.com/office/officeart/2005/8/layout/hList7"/>
    <dgm:cxn modelId="{3B0DE304-0AC6-474D-AB22-A65115648C94}" type="presOf" srcId="{D1A410CF-12A1-4181-B6F0-A639D2056378}" destId="{2953AC04-7E8C-4C04-9E7E-1013ACA37E1B}" srcOrd="1" destOrd="0" presId="urn:microsoft.com/office/officeart/2005/8/layout/hList7"/>
    <dgm:cxn modelId="{B4C9390B-F272-49D8-BE78-50C4A7B1633A}" type="presOf" srcId="{D1A410CF-12A1-4181-B6F0-A639D2056378}" destId="{AC29AF60-9439-4ACD-A2A1-250C9504373E}" srcOrd="0" destOrd="0" presId="urn:microsoft.com/office/officeart/2005/8/layout/hList7"/>
    <dgm:cxn modelId="{45F213AF-9C2B-4040-9BBC-B16F4A7DD9E1}" srcId="{642F520E-F91F-4E2A-8915-E28AF8A0D41C}" destId="{D1A410CF-12A1-4181-B6F0-A639D2056378}" srcOrd="2" destOrd="0" parTransId="{36D2D7C5-13AC-4685-AF45-BB12B434E23E}" sibTransId="{31A055F8-65ED-4FEC-B808-7A9054210D7A}"/>
    <dgm:cxn modelId="{C0B4A69A-B46F-4236-80B8-423BF8021A96}" type="presOf" srcId="{1BC71E07-F0E5-47C5-8959-2C31B0E10BA7}" destId="{DAE659A3-D831-4D50-9D2A-9CB679F6C19C}" srcOrd="0" destOrd="0" presId="urn:microsoft.com/office/officeart/2005/8/layout/hList7"/>
    <dgm:cxn modelId="{15BBCA4E-4F07-460F-9A1A-E0820259CB84}" type="presOf" srcId="{B2F8A05B-E9C7-4D5F-982F-024746FF0AA0}" destId="{BEFABD4E-50A2-409D-9888-5EC12DDAB34E}" srcOrd="1" destOrd="0" presId="urn:microsoft.com/office/officeart/2005/8/layout/hList7"/>
    <dgm:cxn modelId="{45C63E62-4694-4A06-83D8-574D9A5A38F4}" srcId="{642F520E-F91F-4E2A-8915-E28AF8A0D41C}" destId="{B2F8A05B-E9C7-4D5F-982F-024746FF0AA0}" srcOrd="3" destOrd="0" parTransId="{56AEA491-18F1-4F16-8036-F10C89508194}" sibTransId="{AB98C4B2-89E5-40D5-82B2-2FC5BACAA94E}"/>
    <dgm:cxn modelId="{668EADA7-2AF1-49D9-86B9-0CCC171DE7E7}" type="presParOf" srcId="{B659E216-0BE3-489E-8A1E-E66C1BBA0601}" destId="{D8BB8470-C3E1-4AA4-846E-6256E1B14D3F}" srcOrd="0" destOrd="0" presId="urn:microsoft.com/office/officeart/2005/8/layout/hList7"/>
    <dgm:cxn modelId="{B6E4E124-F5EA-4B43-A10C-9AB8E16DE2A0}" type="presParOf" srcId="{B659E216-0BE3-489E-8A1E-E66C1BBA0601}" destId="{8180AB24-D005-4C23-8F26-31F99BE6D96D}" srcOrd="1" destOrd="0" presId="urn:microsoft.com/office/officeart/2005/8/layout/hList7"/>
    <dgm:cxn modelId="{9BC51B7D-75D3-4BDA-B51D-DB513E22C61F}" type="presParOf" srcId="{8180AB24-D005-4C23-8F26-31F99BE6D96D}" destId="{D8EC3BF1-579D-484C-8561-7D94D94F63D8}" srcOrd="0" destOrd="0" presId="urn:microsoft.com/office/officeart/2005/8/layout/hList7"/>
    <dgm:cxn modelId="{1B6B19E5-A576-4E6B-96D4-1FEBB01F36D0}" type="presParOf" srcId="{D8EC3BF1-579D-484C-8561-7D94D94F63D8}" destId="{40C21996-183A-4382-8D91-59502FE71A87}" srcOrd="0" destOrd="0" presId="urn:microsoft.com/office/officeart/2005/8/layout/hList7"/>
    <dgm:cxn modelId="{67BFCA2E-1C9B-4A11-B137-AD18D617F4A3}" type="presParOf" srcId="{D8EC3BF1-579D-484C-8561-7D94D94F63D8}" destId="{EA82186D-A61A-489E-8ABD-6ACE6639F095}" srcOrd="1" destOrd="0" presId="urn:microsoft.com/office/officeart/2005/8/layout/hList7"/>
    <dgm:cxn modelId="{1B2EED0A-DCAB-4E7C-83B5-61093180E63A}" type="presParOf" srcId="{D8EC3BF1-579D-484C-8561-7D94D94F63D8}" destId="{62DE87A4-074E-4A70-9645-E156C80766D9}" srcOrd="2" destOrd="0" presId="urn:microsoft.com/office/officeart/2005/8/layout/hList7"/>
    <dgm:cxn modelId="{FED982B6-8A31-4CB9-B84F-A8C4080DBED2}" type="presParOf" srcId="{D8EC3BF1-579D-484C-8561-7D94D94F63D8}" destId="{DDD30688-1172-4686-B110-B546D98850C1}" srcOrd="3" destOrd="0" presId="urn:microsoft.com/office/officeart/2005/8/layout/hList7"/>
    <dgm:cxn modelId="{5CCBDCA8-CD0B-4781-9D2F-42D39D5783D0}" type="presParOf" srcId="{8180AB24-D005-4C23-8F26-31F99BE6D96D}" destId="{2B4440EE-BF46-435B-B108-7592EC3148DD}" srcOrd="1" destOrd="0" presId="urn:microsoft.com/office/officeart/2005/8/layout/hList7"/>
    <dgm:cxn modelId="{3EE8B73C-488B-44F9-837C-C22B328CF0DB}" type="presParOf" srcId="{8180AB24-D005-4C23-8F26-31F99BE6D96D}" destId="{AEFD543B-39AE-463A-8681-1217CFB3EFA0}" srcOrd="2" destOrd="0" presId="urn:microsoft.com/office/officeart/2005/8/layout/hList7"/>
    <dgm:cxn modelId="{575DE0E2-3615-4E3D-A4B4-4998E9034991}" type="presParOf" srcId="{AEFD543B-39AE-463A-8681-1217CFB3EFA0}" destId="{DAE659A3-D831-4D50-9D2A-9CB679F6C19C}" srcOrd="0" destOrd="0" presId="urn:microsoft.com/office/officeart/2005/8/layout/hList7"/>
    <dgm:cxn modelId="{1692AE25-9DCA-405D-ABF2-7CBC9E9B555C}" type="presParOf" srcId="{AEFD543B-39AE-463A-8681-1217CFB3EFA0}" destId="{09A18F5C-7223-4899-AC50-965EA9F89178}" srcOrd="1" destOrd="0" presId="urn:microsoft.com/office/officeart/2005/8/layout/hList7"/>
    <dgm:cxn modelId="{9AC3830A-13A2-4751-832A-B7320D57B788}" type="presParOf" srcId="{AEFD543B-39AE-463A-8681-1217CFB3EFA0}" destId="{3482C5AE-F155-4B43-A2AE-20B6445DAA23}" srcOrd="2" destOrd="0" presId="urn:microsoft.com/office/officeart/2005/8/layout/hList7"/>
    <dgm:cxn modelId="{905D54EF-3DCF-4297-BC84-279F81018646}" type="presParOf" srcId="{AEFD543B-39AE-463A-8681-1217CFB3EFA0}" destId="{1D07F0F3-F549-42B1-A309-E4E749CBE5BA}" srcOrd="3" destOrd="0" presId="urn:microsoft.com/office/officeart/2005/8/layout/hList7"/>
    <dgm:cxn modelId="{5B596338-501B-4D81-9E7D-50AA9C2441DB}" type="presParOf" srcId="{8180AB24-D005-4C23-8F26-31F99BE6D96D}" destId="{8704543C-9B1E-44A7-ADA9-95252542C7A0}" srcOrd="3" destOrd="0" presId="urn:microsoft.com/office/officeart/2005/8/layout/hList7"/>
    <dgm:cxn modelId="{B09CFC1C-1621-426B-8906-34920FD059D5}" type="presParOf" srcId="{8180AB24-D005-4C23-8F26-31F99BE6D96D}" destId="{E1BEE39D-DEA8-453C-BC33-49F206542851}" srcOrd="4" destOrd="0" presId="urn:microsoft.com/office/officeart/2005/8/layout/hList7"/>
    <dgm:cxn modelId="{27B30777-6548-4A04-B254-6DBB40217BFB}" type="presParOf" srcId="{E1BEE39D-DEA8-453C-BC33-49F206542851}" destId="{AC29AF60-9439-4ACD-A2A1-250C9504373E}" srcOrd="0" destOrd="0" presId="urn:microsoft.com/office/officeart/2005/8/layout/hList7"/>
    <dgm:cxn modelId="{9318420C-9C1B-4BB2-B0A4-2F5802452C3B}" type="presParOf" srcId="{E1BEE39D-DEA8-453C-BC33-49F206542851}" destId="{2953AC04-7E8C-4C04-9E7E-1013ACA37E1B}" srcOrd="1" destOrd="0" presId="urn:microsoft.com/office/officeart/2005/8/layout/hList7"/>
    <dgm:cxn modelId="{A7C53184-722A-4F66-8CFA-23B98CA51FEB}" type="presParOf" srcId="{E1BEE39D-DEA8-453C-BC33-49F206542851}" destId="{F828A0EB-60A9-4DCC-98FA-8B45C9D85C7B}" srcOrd="2" destOrd="0" presId="urn:microsoft.com/office/officeart/2005/8/layout/hList7"/>
    <dgm:cxn modelId="{C3C754AA-8866-48E8-AD4F-39C60790DBC4}" type="presParOf" srcId="{E1BEE39D-DEA8-453C-BC33-49F206542851}" destId="{DFBD1927-AF4E-454F-90C2-A15C65B18494}" srcOrd="3" destOrd="0" presId="urn:microsoft.com/office/officeart/2005/8/layout/hList7"/>
    <dgm:cxn modelId="{2A495A5A-EA44-471E-903A-56D4A792A6FF}" type="presParOf" srcId="{8180AB24-D005-4C23-8F26-31F99BE6D96D}" destId="{52326E88-060A-40D2-8953-3A20D0BB4AF1}" srcOrd="5" destOrd="0" presId="urn:microsoft.com/office/officeart/2005/8/layout/hList7"/>
    <dgm:cxn modelId="{231891DA-B798-4FA9-89A5-C2165F85A657}" type="presParOf" srcId="{8180AB24-D005-4C23-8F26-31F99BE6D96D}" destId="{E136A4D6-9DF8-43E1-96A3-9D50BA88AFD5}" srcOrd="6" destOrd="0" presId="urn:microsoft.com/office/officeart/2005/8/layout/hList7"/>
    <dgm:cxn modelId="{01203482-FD49-4CCE-98DC-88BD65230527}" type="presParOf" srcId="{E136A4D6-9DF8-43E1-96A3-9D50BA88AFD5}" destId="{2E165580-125C-4928-B38D-396FDAA82DEA}" srcOrd="0" destOrd="0" presId="urn:microsoft.com/office/officeart/2005/8/layout/hList7"/>
    <dgm:cxn modelId="{A7BFBA28-5D69-40E1-8659-F3801AAD93BE}" type="presParOf" srcId="{E136A4D6-9DF8-43E1-96A3-9D50BA88AFD5}" destId="{BEFABD4E-50A2-409D-9888-5EC12DDAB34E}" srcOrd="1" destOrd="0" presId="urn:microsoft.com/office/officeart/2005/8/layout/hList7"/>
    <dgm:cxn modelId="{AFC0A654-5884-4934-B4A0-5B18399A3215}" type="presParOf" srcId="{E136A4D6-9DF8-43E1-96A3-9D50BA88AFD5}" destId="{3E1D9A3E-EAEC-49F6-8E82-14BF59C7C738}" srcOrd="2" destOrd="0" presId="urn:microsoft.com/office/officeart/2005/8/layout/hList7"/>
    <dgm:cxn modelId="{CCA2BFE1-5DA2-4FF5-B9EA-CE69E778E424}" type="presParOf" srcId="{E136A4D6-9DF8-43E1-96A3-9D50BA88AFD5}" destId="{5C9183F9-617B-4920-BA9C-AD335F6A7BC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60582B9-96CD-4A30-A159-5FE293424D36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NZ"/>
        </a:p>
      </dgm:t>
    </dgm:pt>
    <dgm:pt modelId="{834FDAFC-17C5-4059-B665-43FE190C31A1}">
      <dgm:prSet phldrT="[Text]"/>
      <dgm:spPr/>
      <dgm:t>
        <a:bodyPr/>
        <a:lstStyle/>
        <a:p>
          <a:r>
            <a:rPr lang="en-NZ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Day One</a:t>
          </a:r>
          <a:endParaRPr lang="en-NZ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6A7F4D3-898B-4F36-BA72-3FD6FDE5E3E1}" type="parTrans" cxnId="{02D22613-A30F-410C-91C5-D3D3125AE9F5}">
      <dgm:prSet/>
      <dgm:spPr/>
      <dgm:t>
        <a:bodyPr/>
        <a:lstStyle/>
        <a:p>
          <a:endParaRPr lang="en-NZ"/>
        </a:p>
      </dgm:t>
    </dgm:pt>
    <dgm:pt modelId="{C6E112EF-6263-41EC-A000-DA7CF4D15FBD}" type="sibTrans" cxnId="{02D22613-A30F-410C-91C5-D3D3125AE9F5}">
      <dgm:prSet/>
      <dgm:spPr/>
      <dgm:t>
        <a:bodyPr/>
        <a:lstStyle/>
        <a:p>
          <a:endParaRPr lang="en-NZ"/>
        </a:p>
      </dgm:t>
    </dgm:pt>
    <dgm:pt modelId="{D441F310-FCC5-4943-AB94-08B31560A08D}">
      <dgm:prSet phldrT="[Text]"/>
      <dgm:spPr>
        <a:solidFill>
          <a:srgbClr val="D15A49"/>
        </a:solidFill>
        <a:ln>
          <a:solidFill>
            <a:srgbClr val="D15A49"/>
          </a:solidFill>
        </a:ln>
      </dgm:spPr>
      <dgm:t>
        <a:bodyPr/>
        <a:lstStyle/>
        <a:p>
          <a:r>
            <a:rPr lang="en-NZ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Commission Opening</a:t>
          </a:r>
          <a:endParaRPr lang="en-NZ" b="1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9E9CBCD-41FB-4881-8437-4CC57AE735E5}" type="parTrans" cxnId="{3D4226C0-8A48-4A95-BB48-F87FEEC2DCED}">
      <dgm:prSet/>
      <dgm:spPr/>
      <dgm:t>
        <a:bodyPr/>
        <a:lstStyle/>
        <a:p>
          <a:endParaRPr lang="en-NZ"/>
        </a:p>
      </dgm:t>
    </dgm:pt>
    <dgm:pt modelId="{68389778-CDC5-4685-9C5D-BE6E0DD7B068}" type="sibTrans" cxnId="{3D4226C0-8A48-4A95-BB48-F87FEEC2DCED}">
      <dgm:prSet/>
      <dgm:spPr/>
      <dgm:t>
        <a:bodyPr/>
        <a:lstStyle/>
        <a:p>
          <a:endParaRPr lang="en-NZ"/>
        </a:p>
      </dgm:t>
    </dgm:pt>
    <dgm:pt modelId="{920E3F8A-4443-4CBA-AF47-2096F8D9F797}">
      <dgm:prSet phldrT="[Text]"/>
      <dgm:spPr/>
      <dgm:t>
        <a:bodyPr/>
        <a:lstStyle/>
        <a:p>
          <a:r>
            <a:rPr lang="en-NZ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Day One</a:t>
          </a:r>
          <a:endParaRPr lang="en-NZ" dirty="0"/>
        </a:p>
      </dgm:t>
    </dgm:pt>
    <dgm:pt modelId="{A468292A-FA0F-4155-99FA-C654F6700A59}" type="parTrans" cxnId="{5F30C530-2628-48EC-97F0-46B7457451A7}">
      <dgm:prSet/>
      <dgm:spPr/>
      <dgm:t>
        <a:bodyPr/>
        <a:lstStyle/>
        <a:p>
          <a:endParaRPr lang="en-NZ"/>
        </a:p>
      </dgm:t>
    </dgm:pt>
    <dgm:pt modelId="{8B079FD9-3AD1-4D44-A84A-502140D9834C}" type="sibTrans" cxnId="{5F30C530-2628-48EC-97F0-46B7457451A7}">
      <dgm:prSet/>
      <dgm:spPr/>
      <dgm:t>
        <a:bodyPr/>
        <a:lstStyle/>
        <a:p>
          <a:endParaRPr lang="en-NZ"/>
        </a:p>
      </dgm:t>
    </dgm:pt>
    <dgm:pt modelId="{6E374307-0BB5-4DB1-B36F-7929CC33233A}">
      <dgm:prSet phldrT="[Text]"/>
      <dgm:spPr>
        <a:solidFill>
          <a:srgbClr val="F5BC11"/>
        </a:solidFill>
        <a:ln>
          <a:solidFill>
            <a:srgbClr val="F5BC11"/>
          </a:solidFill>
        </a:ln>
      </dgm:spPr>
      <dgm:t>
        <a:bodyPr/>
        <a:lstStyle/>
        <a:p>
          <a:r>
            <a:rPr lang="en-NZ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Confirmation of Speaker</a:t>
          </a:r>
          <a:endParaRPr lang="en-NZ" b="1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0C7EA60-8C8D-4A19-84EC-B9DAF8925F5D}" type="parTrans" cxnId="{F30F5F74-D243-4E56-AD4D-C14018BE9351}">
      <dgm:prSet/>
      <dgm:spPr/>
      <dgm:t>
        <a:bodyPr/>
        <a:lstStyle/>
        <a:p>
          <a:endParaRPr lang="en-NZ"/>
        </a:p>
      </dgm:t>
    </dgm:pt>
    <dgm:pt modelId="{20BE071F-D541-46A9-B8E5-40D13DE850F7}" type="sibTrans" cxnId="{F30F5F74-D243-4E56-AD4D-C14018BE9351}">
      <dgm:prSet/>
      <dgm:spPr/>
      <dgm:t>
        <a:bodyPr/>
        <a:lstStyle/>
        <a:p>
          <a:endParaRPr lang="en-NZ"/>
        </a:p>
      </dgm:t>
    </dgm:pt>
    <dgm:pt modelId="{4F8430F6-0D09-40CE-9AA2-33AB14EDD4BF}">
      <dgm:prSet phldrT="[Text]"/>
      <dgm:spPr/>
      <dgm:t>
        <a:bodyPr/>
        <a:lstStyle/>
        <a:p>
          <a:r>
            <a:rPr lang="en-NZ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Day Two</a:t>
          </a:r>
          <a:endParaRPr lang="en-NZ" dirty="0"/>
        </a:p>
      </dgm:t>
    </dgm:pt>
    <dgm:pt modelId="{06DAEA49-55A8-4379-B904-D8BB7E43A8C7}" type="parTrans" cxnId="{4B4C45A9-55A3-427F-B215-CB957B103CE2}">
      <dgm:prSet/>
      <dgm:spPr/>
      <dgm:t>
        <a:bodyPr/>
        <a:lstStyle/>
        <a:p>
          <a:endParaRPr lang="en-NZ"/>
        </a:p>
      </dgm:t>
    </dgm:pt>
    <dgm:pt modelId="{D4360A1B-C263-4483-AB83-08AA27D33665}" type="sibTrans" cxnId="{4B4C45A9-55A3-427F-B215-CB957B103CE2}">
      <dgm:prSet/>
      <dgm:spPr/>
      <dgm:t>
        <a:bodyPr/>
        <a:lstStyle/>
        <a:p>
          <a:endParaRPr lang="en-NZ"/>
        </a:p>
      </dgm:t>
    </dgm:pt>
    <dgm:pt modelId="{CE0DBC19-4562-47C7-ACCD-07D99E5F8209}">
      <dgm:prSet phldrT="[Text]"/>
      <dgm:spPr>
        <a:solidFill>
          <a:srgbClr val="2DB6C1"/>
        </a:solidFill>
        <a:ln>
          <a:solidFill>
            <a:srgbClr val="2DB6C1"/>
          </a:solidFill>
        </a:ln>
      </dgm:spPr>
      <dgm:t>
        <a:bodyPr/>
        <a:lstStyle/>
        <a:p>
          <a:r>
            <a:rPr lang="en-NZ" b="1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State Opening</a:t>
          </a:r>
          <a:endParaRPr lang="en-NZ" b="1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D73AE70-81F3-4D0F-8D5A-B03D76DD13CD}" type="parTrans" cxnId="{2C610FAA-4816-4EE5-A5DA-B581A2D3978A}">
      <dgm:prSet/>
      <dgm:spPr/>
      <dgm:t>
        <a:bodyPr/>
        <a:lstStyle/>
        <a:p>
          <a:endParaRPr lang="en-NZ"/>
        </a:p>
      </dgm:t>
    </dgm:pt>
    <dgm:pt modelId="{FFFFAAEC-2AA9-4300-8B08-E32397C6E7B2}" type="sibTrans" cxnId="{2C610FAA-4816-4EE5-A5DA-B581A2D3978A}">
      <dgm:prSet/>
      <dgm:spPr/>
      <dgm:t>
        <a:bodyPr/>
        <a:lstStyle/>
        <a:p>
          <a:endParaRPr lang="en-NZ"/>
        </a:p>
      </dgm:t>
    </dgm:pt>
    <dgm:pt modelId="{0D6CB06F-1B8F-4FE6-AADF-898B562942CB}" type="pres">
      <dgm:prSet presAssocID="{660582B9-96CD-4A30-A159-5FE293424D36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NZ"/>
        </a:p>
      </dgm:t>
    </dgm:pt>
    <dgm:pt modelId="{A5262FB9-6093-4358-811B-713DEFA5F676}" type="pres">
      <dgm:prSet presAssocID="{834FDAFC-17C5-4059-B665-43FE190C31A1}" presName="composite" presStyleCnt="0">
        <dgm:presLayoutVars>
          <dgm:chMax val="1"/>
          <dgm:chPref val="1"/>
        </dgm:presLayoutVars>
      </dgm:prSet>
      <dgm:spPr/>
    </dgm:pt>
    <dgm:pt modelId="{F6973072-C2D4-47DF-9225-648E897F78FF}" type="pres">
      <dgm:prSet presAssocID="{834FDAFC-17C5-4059-B665-43FE190C31A1}" presName="Accent" presStyleLbl="trAlignAcc1" presStyleIdx="0" presStyleCnt="3">
        <dgm:presLayoutVars>
          <dgm:chMax val="0"/>
          <dgm:chPref val="0"/>
        </dgm:presLayoutVars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en-NZ"/>
        </a:p>
      </dgm:t>
    </dgm:pt>
    <dgm:pt modelId="{1A8E5E82-A586-48D1-8C55-A978A21CDCEF}" type="pres">
      <dgm:prSet presAssocID="{834FDAFC-17C5-4059-B665-43FE190C31A1}" presName="Image" presStyleLbl="alignImgPlace1" presStyleIdx="0" presStyleCnt="3" custLinFactNeighborX="1031" custLinFactNeighborY="-113">
        <dgm:presLayoutVars>
          <dgm:chMax val="0"/>
          <dgm:chPref val="0"/>
        </dgm:presLayoutVars>
      </dgm:prSet>
      <dgm:spPr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NZ"/>
        </a:p>
      </dgm:t>
    </dgm:pt>
    <dgm:pt modelId="{B6442FE3-E642-492B-962B-9D169146D6F0}" type="pres">
      <dgm:prSet presAssocID="{834FDAFC-17C5-4059-B665-43FE190C31A1}" presName="ChildComposite" presStyleCnt="0"/>
      <dgm:spPr/>
    </dgm:pt>
    <dgm:pt modelId="{6425B96F-A6E2-4541-B985-A3F5C4732D6E}" type="pres">
      <dgm:prSet presAssocID="{834FDAFC-17C5-4059-B665-43FE190C31A1}" presName="Child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D4AB9130-961D-4F5F-A5F2-CD0FA42D7CB8}" type="pres">
      <dgm:prSet presAssocID="{834FDAFC-17C5-4059-B665-43FE190C31A1}" presName="Parent" presStyleLbl="revTx" presStyleIdx="0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BD7B59AE-BBE9-4DBF-8C93-1ACB6FF81EAD}" type="pres">
      <dgm:prSet presAssocID="{C6E112EF-6263-41EC-A000-DA7CF4D15FBD}" presName="sibTrans" presStyleCnt="0"/>
      <dgm:spPr/>
    </dgm:pt>
    <dgm:pt modelId="{FF64317F-0345-4D70-987B-0A917E0B870A}" type="pres">
      <dgm:prSet presAssocID="{920E3F8A-4443-4CBA-AF47-2096F8D9F797}" presName="composite" presStyleCnt="0">
        <dgm:presLayoutVars>
          <dgm:chMax val="1"/>
          <dgm:chPref val="1"/>
        </dgm:presLayoutVars>
      </dgm:prSet>
      <dgm:spPr/>
    </dgm:pt>
    <dgm:pt modelId="{B39FDBDB-0E51-4469-8221-BC14F5E13451}" type="pres">
      <dgm:prSet presAssocID="{920E3F8A-4443-4CBA-AF47-2096F8D9F797}" presName="Accent" presStyleLbl="trAlignAcc1" presStyleIdx="1" presStyleCnt="3">
        <dgm:presLayoutVars>
          <dgm:chMax val="0"/>
          <dgm:chPref val="0"/>
        </dgm:presLayoutVars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en-NZ"/>
        </a:p>
      </dgm:t>
    </dgm:pt>
    <dgm:pt modelId="{745FD99D-D9B5-44D6-AF14-FF0846F0451D}" type="pres">
      <dgm:prSet presAssocID="{920E3F8A-4443-4CBA-AF47-2096F8D9F797}" presName="Image" presStyleLbl="alignImgPlace1" presStyleIdx="1" presStyleCnt="3">
        <dgm:presLayoutVars>
          <dgm:chMax val="0"/>
          <dgm:chPref val="0"/>
        </dgm:presLayoutVars>
      </dgm:prSet>
      <dgm:spPr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9458"/>
          </a:stretch>
        </a:blipFill>
      </dgm:spPr>
      <dgm:t>
        <a:bodyPr/>
        <a:lstStyle/>
        <a:p>
          <a:endParaRPr lang="en-NZ"/>
        </a:p>
      </dgm:t>
    </dgm:pt>
    <dgm:pt modelId="{005289EC-2D92-40F3-B979-5554414961BC}" type="pres">
      <dgm:prSet presAssocID="{920E3F8A-4443-4CBA-AF47-2096F8D9F797}" presName="ChildComposite" presStyleCnt="0"/>
      <dgm:spPr/>
    </dgm:pt>
    <dgm:pt modelId="{5903477C-DE7A-4AA0-9B03-D2461D734F45}" type="pres">
      <dgm:prSet presAssocID="{920E3F8A-4443-4CBA-AF47-2096F8D9F797}" presName="Child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4CC0469A-31B2-4E4D-AC69-888CF700227E}" type="pres">
      <dgm:prSet presAssocID="{920E3F8A-4443-4CBA-AF47-2096F8D9F797}" presName="Parent" presStyleLbl="revTx" presStyleIdx="1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69E805F0-5574-4DF2-AFFC-92EF430DB06C}" type="pres">
      <dgm:prSet presAssocID="{8B079FD9-3AD1-4D44-A84A-502140D9834C}" presName="sibTrans" presStyleCnt="0"/>
      <dgm:spPr/>
    </dgm:pt>
    <dgm:pt modelId="{05C836A6-69EA-46C2-98B7-40B431AB8CBA}" type="pres">
      <dgm:prSet presAssocID="{4F8430F6-0D09-40CE-9AA2-33AB14EDD4BF}" presName="composite" presStyleCnt="0">
        <dgm:presLayoutVars>
          <dgm:chMax val="1"/>
          <dgm:chPref val="1"/>
        </dgm:presLayoutVars>
      </dgm:prSet>
      <dgm:spPr/>
    </dgm:pt>
    <dgm:pt modelId="{E549F9FD-0C97-4FD0-A972-B43F49ED62C7}" type="pres">
      <dgm:prSet presAssocID="{4F8430F6-0D09-40CE-9AA2-33AB14EDD4BF}" presName="Accent" presStyleLbl="trAlignAcc1" presStyleIdx="2" presStyleCnt="3">
        <dgm:presLayoutVars>
          <dgm:chMax val="0"/>
          <dgm:chPref val="0"/>
        </dgm:presLayoutVars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en-NZ"/>
        </a:p>
      </dgm:t>
    </dgm:pt>
    <dgm:pt modelId="{2797B451-7611-4241-9787-046866766252}" type="pres">
      <dgm:prSet presAssocID="{4F8430F6-0D09-40CE-9AA2-33AB14EDD4BF}" presName="Image" presStyleLbl="alignImgPlace1" presStyleIdx="2" presStyleCnt="3">
        <dgm:presLayoutVars>
          <dgm:chMax val="0"/>
          <dgm:chPref val="0"/>
        </dgm:presLayoutVars>
      </dgm:prSet>
      <dgm:spPr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27286" r="2124"/>
          </a:stretch>
        </a:blipFill>
      </dgm:spPr>
      <dgm:t>
        <a:bodyPr/>
        <a:lstStyle/>
        <a:p>
          <a:endParaRPr lang="en-NZ"/>
        </a:p>
      </dgm:t>
    </dgm:pt>
    <dgm:pt modelId="{C5EDF1D2-D3F8-4819-BADC-56DAAED31B5F}" type="pres">
      <dgm:prSet presAssocID="{4F8430F6-0D09-40CE-9AA2-33AB14EDD4BF}" presName="ChildComposite" presStyleCnt="0"/>
      <dgm:spPr/>
    </dgm:pt>
    <dgm:pt modelId="{07AB6A65-F32D-4827-822B-6FADA46366C3}" type="pres">
      <dgm:prSet presAssocID="{4F8430F6-0D09-40CE-9AA2-33AB14EDD4BF}" presName="Child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2F8E988A-1234-491F-8976-09FF40731A62}" type="pres">
      <dgm:prSet presAssocID="{4F8430F6-0D09-40CE-9AA2-33AB14EDD4BF}" presName="Parent" presStyleLbl="revTx" presStyleIdx="2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2C610FAA-4816-4EE5-A5DA-B581A2D3978A}" srcId="{4F8430F6-0D09-40CE-9AA2-33AB14EDD4BF}" destId="{CE0DBC19-4562-47C7-ACCD-07D99E5F8209}" srcOrd="0" destOrd="0" parTransId="{6D73AE70-81F3-4D0F-8D5A-B03D76DD13CD}" sibTransId="{FFFFAAEC-2AA9-4300-8B08-E32397C6E7B2}"/>
    <dgm:cxn modelId="{BDB9473B-7F1D-4799-8B85-09BEB32E805F}" type="presOf" srcId="{6E374307-0BB5-4DB1-B36F-7929CC33233A}" destId="{5903477C-DE7A-4AA0-9B03-D2461D734F45}" srcOrd="0" destOrd="0" presId="urn:microsoft.com/office/officeart/2008/layout/CaptionedPictures"/>
    <dgm:cxn modelId="{4A52FB55-35B5-4971-9995-3630E1FBE3DE}" type="presOf" srcId="{D441F310-FCC5-4943-AB94-08B31560A08D}" destId="{6425B96F-A6E2-4541-B985-A3F5C4732D6E}" srcOrd="0" destOrd="0" presId="urn:microsoft.com/office/officeart/2008/layout/CaptionedPictures"/>
    <dgm:cxn modelId="{F30F5F74-D243-4E56-AD4D-C14018BE9351}" srcId="{920E3F8A-4443-4CBA-AF47-2096F8D9F797}" destId="{6E374307-0BB5-4DB1-B36F-7929CC33233A}" srcOrd="0" destOrd="0" parTransId="{C0C7EA60-8C8D-4A19-84EC-B9DAF8925F5D}" sibTransId="{20BE071F-D541-46A9-B8E5-40D13DE850F7}"/>
    <dgm:cxn modelId="{3D4226C0-8A48-4A95-BB48-F87FEEC2DCED}" srcId="{834FDAFC-17C5-4059-B665-43FE190C31A1}" destId="{D441F310-FCC5-4943-AB94-08B31560A08D}" srcOrd="0" destOrd="0" parTransId="{89E9CBCD-41FB-4881-8437-4CC57AE735E5}" sibTransId="{68389778-CDC5-4685-9C5D-BE6E0DD7B068}"/>
    <dgm:cxn modelId="{CD7DEC2A-5B21-4C55-8B1B-1F365AB3FFD7}" type="presOf" srcId="{4F8430F6-0D09-40CE-9AA2-33AB14EDD4BF}" destId="{2F8E988A-1234-491F-8976-09FF40731A62}" srcOrd="0" destOrd="0" presId="urn:microsoft.com/office/officeart/2008/layout/CaptionedPictures"/>
    <dgm:cxn modelId="{25835E1E-F908-4A3B-970E-62D6E9AC631E}" type="presOf" srcId="{CE0DBC19-4562-47C7-ACCD-07D99E5F8209}" destId="{07AB6A65-F32D-4827-822B-6FADA46366C3}" srcOrd="0" destOrd="0" presId="urn:microsoft.com/office/officeart/2008/layout/CaptionedPictures"/>
    <dgm:cxn modelId="{5F30C530-2628-48EC-97F0-46B7457451A7}" srcId="{660582B9-96CD-4A30-A159-5FE293424D36}" destId="{920E3F8A-4443-4CBA-AF47-2096F8D9F797}" srcOrd="1" destOrd="0" parTransId="{A468292A-FA0F-4155-99FA-C654F6700A59}" sibTransId="{8B079FD9-3AD1-4D44-A84A-502140D9834C}"/>
    <dgm:cxn modelId="{CA3873C2-541C-4286-B3A6-0FF98CC1FD1E}" type="presOf" srcId="{660582B9-96CD-4A30-A159-5FE293424D36}" destId="{0D6CB06F-1B8F-4FE6-AADF-898B562942CB}" srcOrd="0" destOrd="0" presId="urn:microsoft.com/office/officeart/2008/layout/CaptionedPictures"/>
    <dgm:cxn modelId="{DE81FED4-AF0A-4E4B-9C0A-D3C4AF5D91C4}" type="presOf" srcId="{920E3F8A-4443-4CBA-AF47-2096F8D9F797}" destId="{4CC0469A-31B2-4E4D-AC69-888CF700227E}" srcOrd="0" destOrd="0" presId="urn:microsoft.com/office/officeart/2008/layout/CaptionedPictures"/>
    <dgm:cxn modelId="{4B4C45A9-55A3-427F-B215-CB957B103CE2}" srcId="{660582B9-96CD-4A30-A159-5FE293424D36}" destId="{4F8430F6-0D09-40CE-9AA2-33AB14EDD4BF}" srcOrd="2" destOrd="0" parTransId="{06DAEA49-55A8-4379-B904-D8BB7E43A8C7}" sibTransId="{D4360A1B-C263-4483-AB83-08AA27D33665}"/>
    <dgm:cxn modelId="{02D22613-A30F-410C-91C5-D3D3125AE9F5}" srcId="{660582B9-96CD-4A30-A159-5FE293424D36}" destId="{834FDAFC-17C5-4059-B665-43FE190C31A1}" srcOrd="0" destOrd="0" parTransId="{76A7F4D3-898B-4F36-BA72-3FD6FDE5E3E1}" sibTransId="{C6E112EF-6263-41EC-A000-DA7CF4D15FBD}"/>
    <dgm:cxn modelId="{31D453DF-5CB0-4508-8EC4-8902102D02BC}" type="presOf" srcId="{834FDAFC-17C5-4059-B665-43FE190C31A1}" destId="{D4AB9130-961D-4F5F-A5F2-CD0FA42D7CB8}" srcOrd="0" destOrd="0" presId="urn:microsoft.com/office/officeart/2008/layout/CaptionedPictures"/>
    <dgm:cxn modelId="{75D1A74C-62B3-43C9-B575-ADD6765AFECB}" type="presParOf" srcId="{0D6CB06F-1B8F-4FE6-AADF-898B562942CB}" destId="{A5262FB9-6093-4358-811B-713DEFA5F676}" srcOrd="0" destOrd="0" presId="urn:microsoft.com/office/officeart/2008/layout/CaptionedPictures"/>
    <dgm:cxn modelId="{B60BC061-E98E-434F-B6AF-5E492EE91FCE}" type="presParOf" srcId="{A5262FB9-6093-4358-811B-713DEFA5F676}" destId="{F6973072-C2D4-47DF-9225-648E897F78FF}" srcOrd="0" destOrd="0" presId="urn:microsoft.com/office/officeart/2008/layout/CaptionedPictures"/>
    <dgm:cxn modelId="{4C3E6175-F055-4D4C-8470-83A90DAA7492}" type="presParOf" srcId="{A5262FB9-6093-4358-811B-713DEFA5F676}" destId="{1A8E5E82-A586-48D1-8C55-A978A21CDCEF}" srcOrd="1" destOrd="0" presId="urn:microsoft.com/office/officeart/2008/layout/CaptionedPictures"/>
    <dgm:cxn modelId="{443698F3-17A3-4110-B499-A42542CACEC9}" type="presParOf" srcId="{A5262FB9-6093-4358-811B-713DEFA5F676}" destId="{B6442FE3-E642-492B-962B-9D169146D6F0}" srcOrd="2" destOrd="0" presId="urn:microsoft.com/office/officeart/2008/layout/CaptionedPictures"/>
    <dgm:cxn modelId="{CDFDB901-5A7C-4BF4-8B7F-C4B65D834F6F}" type="presParOf" srcId="{B6442FE3-E642-492B-962B-9D169146D6F0}" destId="{6425B96F-A6E2-4541-B985-A3F5C4732D6E}" srcOrd="0" destOrd="0" presId="urn:microsoft.com/office/officeart/2008/layout/CaptionedPictures"/>
    <dgm:cxn modelId="{3B0A2470-8FC9-4D68-9451-7851339B4887}" type="presParOf" srcId="{B6442FE3-E642-492B-962B-9D169146D6F0}" destId="{D4AB9130-961D-4F5F-A5F2-CD0FA42D7CB8}" srcOrd="1" destOrd="0" presId="urn:microsoft.com/office/officeart/2008/layout/CaptionedPictures"/>
    <dgm:cxn modelId="{9E0BE8DA-7BE4-4BB0-AF9D-22AD4FFD8ED0}" type="presParOf" srcId="{0D6CB06F-1B8F-4FE6-AADF-898B562942CB}" destId="{BD7B59AE-BBE9-4DBF-8C93-1ACB6FF81EAD}" srcOrd="1" destOrd="0" presId="urn:microsoft.com/office/officeart/2008/layout/CaptionedPictures"/>
    <dgm:cxn modelId="{AB6A2C86-487F-4889-B070-9045092395B7}" type="presParOf" srcId="{0D6CB06F-1B8F-4FE6-AADF-898B562942CB}" destId="{FF64317F-0345-4D70-987B-0A917E0B870A}" srcOrd="2" destOrd="0" presId="urn:microsoft.com/office/officeart/2008/layout/CaptionedPictures"/>
    <dgm:cxn modelId="{BE3AAA53-87A3-4847-B1B8-D223C7D25698}" type="presParOf" srcId="{FF64317F-0345-4D70-987B-0A917E0B870A}" destId="{B39FDBDB-0E51-4469-8221-BC14F5E13451}" srcOrd="0" destOrd="0" presId="urn:microsoft.com/office/officeart/2008/layout/CaptionedPictures"/>
    <dgm:cxn modelId="{F74AD136-B192-45B5-A09D-143BB647AE2F}" type="presParOf" srcId="{FF64317F-0345-4D70-987B-0A917E0B870A}" destId="{745FD99D-D9B5-44D6-AF14-FF0846F0451D}" srcOrd="1" destOrd="0" presId="urn:microsoft.com/office/officeart/2008/layout/CaptionedPictures"/>
    <dgm:cxn modelId="{DAD51AB0-D388-4CC9-BEE7-2BE3569E30FA}" type="presParOf" srcId="{FF64317F-0345-4D70-987B-0A917E0B870A}" destId="{005289EC-2D92-40F3-B979-5554414961BC}" srcOrd="2" destOrd="0" presId="urn:microsoft.com/office/officeart/2008/layout/CaptionedPictures"/>
    <dgm:cxn modelId="{22269951-3869-4065-B369-A34833448815}" type="presParOf" srcId="{005289EC-2D92-40F3-B979-5554414961BC}" destId="{5903477C-DE7A-4AA0-9B03-D2461D734F45}" srcOrd="0" destOrd="0" presId="urn:microsoft.com/office/officeart/2008/layout/CaptionedPictures"/>
    <dgm:cxn modelId="{077B2544-9EBE-4A3B-8BCA-6E102F33E927}" type="presParOf" srcId="{005289EC-2D92-40F3-B979-5554414961BC}" destId="{4CC0469A-31B2-4E4D-AC69-888CF700227E}" srcOrd="1" destOrd="0" presId="urn:microsoft.com/office/officeart/2008/layout/CaptionedPictures"/>
    <dgm:cxn modelId="{10BED061-B001-49B0-8AD1-DF7B86DD80AC}" type="presParOf" srcId="{0D6CB06F-1B8F-4FE6-AADF-898B562942CB}" destId="{69E805F0-5574-4DF2-AFFC-92EF430DB06C}" srcOrd="3" destOrd="0" presId="urn:microsoft.com/office/officeart/2008/layout/CaptionedPictures"/>
    <dgm:cxn modelId="{430D16B1-68F4-4D12-A6B5-440175E8C230}" type="presParOf" srcId="{0D6CB06F-1B8F-4FE6-AADF-898B562942CB}" destId="{05C836A6-69EA-46C2-98B7-40B431AB8CBA}" srcOrd="4" destOrd="0" presId="urn:microsoft.com/office/officeart/2008/layout/CaptionedPictures"/>
    <dgm:cxn modelId="{D94D5FCE-DF01-4D68-B8E8-E1A20CF6097B}" type="presParOf" srcId="{05C836A6-69EA-46C2-98B7-40B431AB8CBA}" destId="{E549F9FD-0C97-4FD0-A972-B43F49ED62C7}" srcOrd="0" destOrd="0" presId="urn:microsoft.com/office/officeart/2008/layout/CaptionedPictures"/>
    <dgm:cxn modelId="{8FC6FDA4-26AC-4564-B330-AD3CAA745D2E}" type="presParOf" srcId="{05C836A6-69EA-46C2-98B7-40B431AB8CBA}" destId="{2797B451-7611-4241-9787-046866766252}" srcOrd="1" destOrd="0" presId="urn:microsoft.com/office/officeart/2008/layout/CaptionedPictures"/>
    <dgm:cxn modelId="{E0BE80C1-DEDD-4B9F-821F-7F61AE0CC5FC}" type="presParOf" srcId="{05C836A6-69EA-46C2-98B7-40B431AB8CBA}" destId="{C5EDF1D2-D3F8-4819-BADC-56DAAED31B5F}" srcOrd="2" destOrd="0" presId="urn:microsoft.com/office/officeart/2008/layout/CaptionedPictures"/>
    <dgm:cxn modelId="{E5456D94-74D9-4930-BE1F-6A1E19627657}" type="presParOf" srcId="{C5EDF1D2-D3F8-4819-BADC-56DAAED31B5F}" destId="{07AB6A65-F32D-4827-822B-6FADA46366C3}" srcOrd="0" destOrd="0" presId="urn:microsoft.com/office/officeart/2008/layout/CaptionedPictures"/>
    <dgm:cxn modelId="{38251ECE-4BD9-4B76-93C8-46E44EEAEF40}" type="presParOf" srcId="{C5EDF1D2-D3F8-4819-BADC-56DAAED31B5F}" destId="{2F8E988A-1234-491F-8976-09FF40731A62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AB2BA8-9281-459C-A10A-1D1C7CE7BEC4}">
      <dsp:nvSpPr>
        <dsp:cNvPr id="0" name=""/>
        <dsp:cNvSpPr/>
      </dsp:nvSpPr>
      <dsp:spPr>
        <a:xfrm>
          <a:off x="0" y="1256436"/>
          <a:ext cx="10515600" cy="1675248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A4210-E215-45D6-89E5-EEB3C6033DBF}">
      <dsp:nvSpPr>
        <dsp:cNvPr id="0" name=""/>
        <dsp:cNvSpPr/>
      </dsp:nvSpPr>
      <dsp:spPr>
        <a:xfrm>
          <a:off x="4736" y="0"/>
          <a:ext cx="2278208" cy="1675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800" kern="1200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Term of Parliament</a:t>
          </a:r>
          <a:endParaRPr lang="en-NZ" sz="2800" kern="12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736" y="0"/>
        <a:ext cx="2278208" cy="1675248"/>
      </dsp:txXfrm>
    </dsp:sp>
    <dsp:sp modelId="{016E753E-A430-446B-B5E4-61D8E66DC139}">
      <dsp:nvSpPr>
        <dsp:cNvPr id="0" name=""/>
        <dsp:cNvSpPr/>
      </dsp:nvSpPr>
      <dsp:spPr>
        <a:xfrm>
          <a:off x="934434" y="1884654"/>
          <a:ext cx="418812" cy="418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29AB85-9773-4694-8288-38938C7EE3C0}">
      <dsp:nvSpPr>
        <dsp:cNvPr id="0" name=""/>
        <dsp:cNvSpPr/>
      </dsp:nvSpPr>
      <dsp:spPr>
        <a:xfrm>
          <a:off x="2534528" y="2512873"/>
          <a:ext cx="2278208" cy="1675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800" kern="1200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Dissolution</a:t>
          </a:r>
          <a:endParaRPr lang="en-NZ" sz="2800" kern="12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2534528" y="2512873"/>
        <a:ext cx="2278208" cy="1675248"/>
      </dsp:txXfrm>
    </dsp:sp>
    <dsp:sp modelId="{CF53848A-5409-4419-8035-29D66F6B7D0F}">
      <dsp:nvSpPr>
        <dsp:cNvPr id="0" name=""/>
        <dsp:cNvSpPr/>
      </dsp:nvSpPr>
      <dsp:spPr>
        <a:xfrm>
          <a:off x="3326554" y="1884654"/>
          <a:ext cx="418812" cy="418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924177-5C70-4EE8-86EE-FE2985EA3A0B}">
      <dsp:nvSpPr>
        <dsp:cNvPr id="0" name=""/>
        <dsp:cNvSpPr/>
      </dsp:nvSpPr>
      <dsp:spPr>
        <a:xfrm>
          <a:off x="4788975" y="0"/>
          <a:ext cx="2278208" cy="1675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800" kern="1200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Opening of Parliament</a:t>
          </a:r>
          <a:endParaRPr lang="en-NZ" sz="2800" kern="12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788975" y="0"/>
        <a:ext cx="2278208" cy="1675248"/>
      </dsp:txXfrm>
    </dsp:sp>
    <dsp:sp modelId="{8CDF46A3-EB9F-49F3-86A1-A71D93C7D676}">
      <dsp:nvSpPr>
        <dsp:cNvPr id="0" name=""/>
        <dsp:cNvSpPr/>
      </dsp:nvSpPr>
      <dsp:spPr>
        <a:xfrm>
          <a:off x="5718673" y="1884654"/>
          <a:ext cx="418812" cy="418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1BD983-B681-40B2-92E4-A9188C17E0C3}">
      <dsp:nvSpPr>
        <dsp:cNvPr id="0" name=""/>
        <dsp:cNvSpPr/>
      </dsp:nvSpPr>
      <dsp:spPr>
        <a:xfrm>
          <a:off x="7181094" y="2512873"/>
          <a:ext cx="2278208" cy="1675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800" kern="1200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Q + A </a:t>
          </a:r>
          <a:endParaRPr lang="en-NZ" sz="28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7181094" y="2512873"/>
        <a:ext cx="2278208" cy="1675248"/>
      </dsp:txXfrm>
    </dsp:sp>
    <dsp:sp modelId="{26E1E4F1-9861-4808-9772-73C32541AE0F}">
      <dsp:nvSpPr>
        <dsp:cNvPr id="0" name=""/>
        <dsp:cNvSpPr/>
      </dsp:nvSpPr>
      <dsp:spPr>
        <a:xfrm>
          <a:off x="8110792" y="1884654"/>
          <a:ext cx="418812" cy="418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4072E5-57AF-460E-A5E9-77D5D542B5D9}">
      <dsp:nvSpPr>
        <dsp:cNvPr id="0" name=""/>
        <dsp:cNvSpPr/>
      </dsp:nvSpPr>
      <dsp:spPr>
        <a:xfrm>
          <a:off x="3387963" y="968"/>
          <a:ext cx="2664380" cy="1205056"/>
        </a:xfrm>
        <a:prstGeom prst="rect">
          <a:avLst/>
        </a:prstGeom>
        <a:solidFill>
          <a:srgbClr val="D15A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3100" kern="1200" dirty="0" smtClean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Dissolves</a:t>
          </a:r>
          <a:endParaRPr lang="en-NZ" sz="3100" kern="120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387963" y="968"/>
        <a:ext cx="2664380" cy="1205056"/>
      </dsp:txXfrm>
    </dsp:sp>
    <dsp:sp modelId="{F7999C97-42D9-40E6-969F-9B5D2074B489}">
      <dsp:nvSpPr>
        <dsp:cNvPr id="0" name=""/>
        <dsp:cNvSpPr/>
      </dsp:nvSpPr>
      <dsp:spPr>
        <a:xfrm>
          <a:off x="2075656" y="968"/>
          <a:ext cx="1193006" cy="120505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A51214-1040-4EC3-9CED-117C02BBF72A}">
      <dsp:nvSpPr>
        <dsp:cNvPr id="0" name=""/>
        <dsp:cNvSpPr/>
      </dsp:nvSpPr>
      <dsp:spPr>
        <a:xfrm>
          <a:off x="2075656" y="1404859"/>
          <a:ext cx="2664380" cy="1205056"/>
        </a:xfrm>
        <a:prstGeom prst="rect">
          <a:avLst/>
        </a:prstGeom>
        <a:solidFill>
          <a:srgbClr val="24C39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3100" kern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Calls for an Election</a:t>
          </a:r>
          <a:endParaRPr lang="en-NZ" sz="31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2075656" y="1404859"/>
        <a:ext cx="2664380" cy="1205056"/>
      </dsp:txXfrm>
    </dsp:sp>
    <dsp:sp modelId="{58BE3606-FFFB-4BCE-8651-6B7D52517EC0}">
      <dsp:nvSpPr>
        <dsp:cNvPr id="0" name=""/>
        <dsp:cNvSpPr/>
      </dsp:nvSpPr>
      <dsp:spPr>
        <a:xfrm>
          <a:off x="4859337" y="1404859"/>
          <a:ext cx="1193006" cy="1205056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854F68-7A9B-4E41-9569-DF70719E1BC6}">
      <dsp:nvSpPr>
        <dsp:cNvPr id="0" name=""/>
        <dsp:cNvSpPr/>
      </dsp:nvSpPr>
      <dsp:spPr>
        <a:xfrm>
          <a:off x="3387963" y="2808750"/>
          <a:ext cx="2664380" cy="1205056"/>
        </a:xfrm>
        <a:prstGeom prst="rect">
          <a:avLst/>
        </a:prstGeom>
        <a:solidFill>
          <a:srgbClr val="F5BC1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3100" kern="1200" dirty="0" smtClean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Appoints</a:t>
          </a:r>
          <a:endParaRPr lang="en-NZ" sz="3100" kern="1200" dirty="0">
            <a:solidFill>
              <a:schemeClr val="tx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387963" y="2808750"/>
        <a:ext cx="2664380" cy="1205056"/>
      </dsp:txXfrm>
    </dsp:sp>
    <dsp:sp modelId="{3E0A8D29-E6B4-49C9-A500-381BF290AEC9}">
      <dsp:nvSpPr>
        <dsp:cNvPr id="0" name=""/>
        <dsp:cNvSpPr/>
      </dsp:nvSpPr>
      <dsp:spPr>
        <a:xfrm>
          <a:off x="2075656" y="2808750"/>
          <a:ext cx="1193006" cy="120505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C2324D-FE15-4556-A96B-06BA815C6B80}">
      <dsp:nvSpPr>
        <dsp:cNvPr id="0" name=""/>
        <dsp:cNvSpPr/>
      </dsp:nvSpPr>
      <dsp:spPr>
        <a:xfrm>
          <a:off x="2075656" y="4212641"/>
          <a:ext cx="2664380" cy="1205056"/>
        </a:xfrm>
        <a:prstGeom prst="rect">
          <a:avLst/>
        </a:prstGeom>
        <a:solidFill>
          <a:srgbClr val="2EBCC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3100" kern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Summons</a:t>
          </a:r>
          <a:endParaRPr lang="en-NZ" sz="31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2075656" y="4212641"/>
        <a:ext cx="2664380" cy="1205056"/>
      </dsp:txXfrm>
    </dsp:sp>
    <dsp:sp modelId="{E207917C-1CFA-4E34-90B1-6853F8013A75}">
      <dsp:nvSpPr>
        <dsp:cNvPr id="0" name=""/>
        <dsp:cNvSpPr/>
      </dsp:nvSpPr>
      <dsp:spPr>
        <a:xfrm>
          <a:off x="4859337" y="4212641"/>
          <a:ext cx="1193006" cy="1205056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21996-183A-4382-8D91-59502FE71A87}">
      <dsp:nvSpPr>
        <dsp:cNvPr id="0" name=""/>
        <dsp:cNvSpPr/>
      </dsp:nvSpPr>
      <dsp:spPr>
        <a:xfrm>
          <a:off x="1698" y="0"/>
          <a:ext cx="2642210" cy="5461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200" b="1" kern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5 years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200" kern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1852-1879</a:t>
          </a:r>
          <a:endParaRPr lang="en-NZ" sz="2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698" y="2184400"/>
        <a:ext cx="2642210" cy="2184400"/>
      </dsp:txXfrm>
    </dsp:sp>
    <dsp:sp modelId="{DDD30688-1172-4686-B110-B546D98850C1}">
      <dsp:nvSpPr>
        <dsp:cNvPr id="0" name=""/>
        <dsp:cNvSpPr/>
      </dsp:nvSpPr>
      <dsp:spPr>
        <a:xfrm>
          <a:off x="413546" y="327660"/>
          <a:ext cx="1818513" cy="1818513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E659A3-D831-4D50-9D2A-9CB679F6C19C}">
      <dsp:nvSpPr>
        <dsp:cNvPr id="0" name=""/>
        <dsp:cNvSpPr/>
      </dsp:nvSpPr>
      <dsp:spPr>
        <a:xfrm>
          <a:off x="2723174" y="0"/>
          <a:ext cx="2642210" cy="5461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200" b="1" kern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3 years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200" kern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Triennial Parliaments Act 1879</a:t>
          </a:r>
          <a:endParaRPr lang="en-NZ" sz="2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2723174" y="2184400"/>
        <a:ext cx="2642210" cy="2184400"/>
      </dsp:txXfrm>
    </dsp:sp>
    <dsp:sp modelId="{1D07F0F3-F549-42B1-A309-E4E749CBE5BA}">
      <dsp:nvSpPr>
        <dsp:cNvPr id="0" name=""/>
        <dsp:cNvSpPr/>
      </dsp:nvSpPr>
      <dsp:spPr>
        <a:xfrm>
          <a:off x="3135023" y="327660"/>
          <a:ext cx="1818513" cy="181851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29AF60-9439-4ACD-A2A1-250C9504373E}">
      <dsp:nvSpPr>
        <dsp:cNvPr id="0" name=""/>
        <dsp:cNvSpPr/>
      </dsp:nvSpPr>
      <dsp:spPr>
        <a:xfrm>
          <a:off x="5444651" y="0"/>
          <a:ext cx="2642210" cy="54610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200" b="1" kern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4 years?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200" kern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Royal Commission Referendums 1967 and 1990</a:t>
          </a:r>
          <a:endParaRPr lang="en-NZ" sz="22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5444651" y="2184400"/>
        <a:ext cx="2642210" cy="2184400"/>
      </dsp:txXfrm>
    </dsp:sp>
    <dsp:sp modelId="{DFBD1927-AF4E-454F-90C2-A15C65B18494}">
      <dsp:nvSpPr>
        <dsp:cNvPr id="0" name=""/>
        <dsp:cNvSpPr/>
      </dsp:nvSpPr>
      <dsp:spPr>
        <a:xfrm>
          <a:off x="5856500" y="327660"/>
          <a:ext cx="1818513" cy="1818513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BB8470-C3E1-4AA4-846E-6256E1B14D3F}">
      <dsp:nvSpPr>
        <dsp:cNvPr id="0" name=""/>
        <dsp:cNvSpPr/>
      </dsp:nvSpPr>
      <dsp:spPr>
        <a:xfrm>
          <a:off x="323542" y="4368800"/>
          <a:ext cx="7441475" cy="819150"/>
        </a:xfrm>
        <a:prstGeom prst="actionButtonHelp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346F3-65B1-43CD-90B3-76F882C5CD9E}" type="datetimeFigureOut">
              <a:rPr lang="en-NZ" smtClean="0"/>
              <a:t>23/09/2020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6B553-92E4-4541-A5C4-325F5D05158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2813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ehive.govt.nz/speech/speech-throne-2017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Z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02202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18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97537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https://dpmc.govt.nz/our-business-units/cabinet-office/supporting-work-cabinet/cabinet-manual/6-elections-transitions-4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2860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21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83842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https://www.parliament.nz/electiontimeline/index.html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69633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50861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25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88170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http://www.legislation.govt.nz/act/public/1957/0088/latest/DLM314573.html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26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93459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27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94621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NZ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https://www.beehive.govt.nz/speech/speech-throne-2017</a:t>
            </a:r>
            <a:r>
              <a:rPr lang="en-N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29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74397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32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50735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https://www.tewikiotereomaori.co.nz/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57245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Remember</a:t>
            </a:r>
            <a:r>
              <a:rPr lang="en-NZ" baseline="0" dirty="0" smtClean="0"/>
              <a:t> to get in touch with the Office if you need help or want to know more. </a:t>
            </a:r>
          </a:p>
          <a:p>
            <a:r>
              <a:rPr lang="en-NZ" baseline="0" dirty="0" smtClean="0"/>
              <a:t>Questions?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34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7495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49795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33162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https://www.parliament.nz/en/visit-and-learn/how-parliament-works/fact-sheets/pbrief7/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79056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6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1072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https://data.ipu.org/compare?field=chamber%3A%3Afield_parliamentary_term&amp;structure=unicameral__any#bar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64542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https://www.parliament.nz/en/get-involved/features/what-does-the-business-committee-do/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79207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6B553-92E4-4541-A5C4-325F5D05158F}" type="slidenum">
              <a:rPr lang="en-NZ" smtClean="0"/>
              <a:t>12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6295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/>
              <a:t>23/09/2020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3028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/>
              <a:t>23/09/2020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2435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/>
              <a:t>23/09/2020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420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/>
              <a:t>23/09/2020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894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/>
              <a:t>23/09/2020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1470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/>
              <a:t>23/09/2020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8814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/>
              <a:t>23/09/2020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3832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/>
              <a:t>23/09/2020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9106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/>
              <a:t>23/09/2020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2934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/>
              <a:t>23/09/2020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5605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E7CCC-2F78-4804-9A97-9F0429E074B6}" type="datetimeFigureOut">
              <a:rPr lang="en-NZ" smtClean="0"/>
              <a:t>23/09/2020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707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E7CCC-2F78-4804-9A97-9F0429E074B6}" type="datetimeFigureOut">
              <a:rPr lang="en-NZ" smtClean="0"/>
              <a:t>23/09/2020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014AF-B24F-4F4C-8A2E-B639093889A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0611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microsoft.com/office/2007/relationships/hdphoto" Target="../media/hdphoto2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10" Type="http://schemas.openxmlformats.org/officeDocument/2006/relationships/image" Target="../media/image45.png"/><Relationship Id="rId4" Type="http://schemas.openxmlformats.org/officeDocument/2006/relationships/image" Target="../media/image40.jpe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0"/>
            <a:ext cx="12416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5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118" y="692696"/>
            <a:ext cx="3930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 smtClean="0">
                <a:ea typeface="Open Sans Semibold" panose="020B0706030804020204" pitchFamily="34" charset="0"/>
                <a:cs typeface="Open Sans Semibold" panose="020B0706030804020204" pitchFamily="34" charset="0"/>
              </a:rPr>
              <a:t>Average term of Parliaments globally </a:t>
            </a:r>
            <a:endParaRPr lang="en-NZ" sz="3200" b="1" dirty="0"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36" y="1605280"/>
            <a:ext cx="38819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3800" b="1" dirty="0" smtClean="0">
                <a:solidFill>
                  <a:srgbClr val="D15A4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4.5</a:t>
            </a:r>
            <a:r>
              <a:rPr lang="en-NZ" sz="6000" b="1" dirty="0" smtClean="0">
                <a:solidFill>
                  <a:srgbClr val="D15A4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NZ" sz="5400" b="1" dirty="0" err="1" smtClean="0">
                <a:solidFill>
                  <a:srgbClr val="D15A49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yrs</a:t>
            </a:r>
            <a:endParaRPr lang="en-NZ" sz="2400" baseline="-20000" dirty="0" smtClean="0">
              <a:solidFill>
                <a:srgbClr val="F5BC11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36" y="3861048"/>
            <a:ext cx="3881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 smtClean="0">
                <a:solidFill>
                  <a:srgbClr val="2EBCC5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Unicameral Parliaments</a:t>
            </a:r>
          </a:p>
          <a:p>
            <a:endParaRPr lang="en-NZ" sz="2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n-NZ" sz="2400" dirty="0" smtClean="0">
                <a:ea typeface="Open Sans Light" panose="020B0306030504020204" pitchFamily="34" charset="0"/>
                <a:cs typeface="Open Sans Light" panose="020B0306030504020204" pitchFamily="34" charset="0"/>
              </a:rPr>
              <a:t>Source: ipu.org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636979250"/>
              </p:ext>
            </p:extLst>
          </p:nvPr>
        </p:nvGraphicFramePr>
        <p:xfrm>
          <a:off x="6096000" y="692696"/>
          <a:ext cx="4176466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9976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use sitting programme - New Zealand Parlia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6888" y="-551623"/>
            <a:ext cx="14113568" cy="740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1544" y="254612"/>
            <a:ext cx="806489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does Parliament meet?</a:t>
            </a:r>
            <a:endParaRPr lang="en-NZ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0016" y="4581128"/>
            <a:ext cx="5951984" cy="17222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9" name="TextBox 8"/>
          <p:cNvSpPr txBox="1"/>
          <p:nvPr/>
        </p:nvSpPr>
        <p:spPr>
          <a:xfrm>
            <a:off x="6384032" y="4703087"/>
            <a:ext cx="53285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F5BC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Business Committee</a:t>
            </a:r>
          </a:p>
          <a:p>
            <a:endParaRPr lang="en-NZ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NZ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Business Committee is made up of Members of Parliament from all political parties. They make decisions on important procedural aspects, like when Parliament will meet in a year, or when an extended sitting will occur. </a:t>
            </a:r>
            <a:endParaRPr lang="en-NZ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 rot="10800000">
            <a:off x="12072664" y="4581128"/>
            <a:ext cx="144016" cy="1722233"/>
            <a:chOff x="6734672" y="1230085"/>
            <a:chExt cx="288032" cy="1152128"/>
          </a:xfrm>
        </p:grpSpPr>
        <p:sp>
          <p:nvSpPr>
            <p:cNvPr id="11" name="Rectangle 10"/>
            <p:cNvSpPr/>
            <p:nvPr/>
          </p:nvSpPr>
          <p:spPr>
            <a:xfrm>
              <a:off x="6734672" y="1806149"/>
              <a:ext cx="288032" cy="288032"/>
            </a:xfrm>
            <a:prstGeom prst="rect">
              <a:avLst/>
            </a:prstGeom>
            <a:solidFill>
              <a:srgbClr val="F5BC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734672" y="2094181"/>
              <a:ext cx="288032" cy="288032"/>
            </a:xfrm>
            <a:prstGeom prst="rect">
              <a:avLst/>
            </a:prstGeom>
            <a:solidFill>
              <a:srgbClr val="D15A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734672" y="1518117"/>
              <a:ext cx="288032" cy="288032"/>
            </a:xfrm>
            <a:prstGeom prst="rect">
              <a:avLst/>
            </a:prstGeom>
            <a:solidFill>
              <a:srgbClr val="2E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734672" y="1230085"/>
              <a:ext cx="288032" cy="288032"/>
            </a:xfrm>
            <a:prstGeom prst="rect">
              <a:avLst/>
            </a:prstGeom>
            <a:solidFill>
              <a:srgbClr val="17CF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</p:spTree>
    <p:extLst>
      <p:ext uri="{BB962C8B-B14F-4D97-AF65-F5344CB8AC3E}">
        <p14:creationId xmlns:p14="http://schemas.microsoft.com/office/powerpoint/2010/main" val="376707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BC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8" y="1340768"/>
            <a:ext cx="11521280" cy="4752528"/>
          </a:xfrm>
        </p:spPr>
        <p:txBody>
          <a:bodyPr>
            <a:normAutofit/>
          </a:bodyPr>
          <a:lstStyle/>
          <a:p>
            <a:pPr algn="ctr"/>
            <a:r>
              <a:rPr lang="en-NZ" sz="6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Dissolution</a:t>
            </a:r>
            <a:r>
              <a:rPr lang="en-NZ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NZ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1273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60885" y="2044990"/>
            <a:ext cx="11464729" cy="2487562"/>
            <a:chOff x="360885" y="2044990"/>
            <a:chExt cx="11464729" cy="248756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8232" y="2397643"/>
              <a:ext cx="2487562" cy="178225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5835283" y="2430245"/>
              <a:ext cx="2454909" cy="174888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972715" y="2356119"/>
              <a:ext cx="2454906" cy="18411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916930" y="2367712"/>
              <a:ext cx="2454907" cy="184118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744502" y="2378860"/>
              <a:ext cx="2442167" cy="183162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688721" y="2378863"/>
              <a:ext cx="2442163" cy="1831622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263352" y="1628800"/>
            <a:ext cx="11665296" cy="444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2" name="Rectangle 11"/>
          <p:cNvSpPr/>
          <p:nvPr/>
        </p:nvSpPr>
        <p:spPr>
          <a:xfrm>
            <a:off x="338843" y="4471443"/>
            <a:ext cx="11665296" cy="444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TextBox 12"/>
          <p:cNvSpPr txBox="1"/>
          <p:nvPr/>
        </p:nvSpPr>
        <p:spPr>
          <a:xfrm>
            <a:off x="387917" y="4659760"/>
            <a:ext cx="1728192" cy="43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14" name="TextBox 13"/>
          <p:cNvSpPr txBox="1"/>
          <p:nvPr/>
        </p:nvSpPr>
        <p:spPr>
          <a:xfrm>
            <a:off x="580699" y="4752673"/>
            <a:ext cx="13426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Serjeant</a:t>
            </a:r>
            <a:r>
              <a:rPr lang="en-NZ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-at-Arms</a:t>
            </a:r>
            <a:endParaRPr lang="en-NZ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08891" y="4659760"/>
            <a:ext cx="1728192" cy="43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16" name="TextBox 15"/>
          <p:cNvSpPr txBox="1"/>
          <p:nvPr/>
        </p:nvSpPr>
        <p:spPr>
          <a:xfrm>
            <a:off x="2501673" y="4752673"/>
            <a:ext cx="13426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Herald of Arms</a:t>
            </a:r>
            <a:endParaRPr lang="en-NZ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52258" y="4659760"/>
            <a:ext cx="1728192" cy="43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18" name="TextBox 17"/>
          <p:cNvSpPr txBox="1"/>
          <p:nvPr/>
        </p:nvSpPr>
        <p:spPr>
          <a:xfrm>
            <a:off x="4445040" y="4752673"/>
            <a:ext cx="13426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Clerk</a:t>
            </a:r>
            <a:endParaRPr lang="en-NZ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08990" y="4676001"/>
            <a:ext cx="1728192" cy="43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20" name="TextBox 19"/>
          <p:cNvSpPr txBox="1"/>
          <p:nvPr/>
        </p:nvSpPr>
        <p:spPr>
          <a:xfrm>
            <a:off x="6401772" y="4768914"/>
            <a:ext cx="13426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Deputy Clerk</a:t>
            </a:r>
            <a:endParaRPr lang="en-NZ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26468" y="4676001"/>
            <a:ext cx="1728192" cy="43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23" name="TextBox 22"/>
          <p:cNvSpPr txBox="1"/>
          <p:nvPr/>
        </p:nvSpPr>
        <p:spPr>
          <a:xfrm>
            <a:off x="10047443" y="4659760"/>
            <a:ext cx="1728192" cy="43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24" name="TextBox 23"/>
          <p:cNvSpPr txBox="1"/>
          <p:nvPr/>
        </p:nvSpPr>
        <p:spPr>
          <a:xfrm>
            <a:off x="10240225" y="4752673"/>
            <a:ext cx="13426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Tumu </a:t>
            </a:r>
            <a:r>
              <a:rPr lang="en-NZ" sz="10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Whakarae</a:t>
            </a:r>
            <a:endParaRPr lang="en-NZ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65722" y="4685074"/>
            <a:ext cx="1653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Principal Clerk (Procedure)</a:t>
            </a:r>
            <a:endParaRPr lang="en-NZ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17833" y="812664"/>
            <a:ext cx="3707316" cy="43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27" name="TextBox 26"/>
          <p:cNvSpPr txBox="1"/>
          <p:nvPr/>
        </p:nvSpPr>
        <p:spPr>
          <a:xfrm>
            <a:off x="4317833" y="877354"/>
            <a:ext cx="3707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key players</a:t>
            </a:r>
            <a:endParaRPr lang="en-NZ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01772" y="6021288"/>
            <a:ext cx="13426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Witnesses</a:t>
            </a:r>
            <a:endParaRPr lang="en-NZ" sz="1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Left Brace 8"/>
          <p:cNvSpPr/>
          <p:nvPr/>
        </p:nvSpPr>
        <p:spPr>
          <a:xfrm rot="16200000">
            <a:off x="6792282" y="2821636"/>
            <a:ext cx="568561" cy="5383690"/>
          </a:xfrm>
          <a:prstGeom prst="leftBrace">
            <a:avLst>
              <a:gd name="adj1" fmla="val 46581"/>
              <a:gd name="adj2" fmla="val 50182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592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1803"/>
            <a:ext cx="12192000" cy="81271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0016" y="4581128"/>
            <a:ext cx="5951984" cy="17222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5" name="TextBox 4"/>
          <p:cNvSpPr txBox="1"/>
          <p:nvPr/>
        </p:nvSpPr>
        <p:spPr>
          <a:xfrm>
            <a:off x="6384032" y="4851737"/>
            <a:ext cx="53285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F5BC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Proclamation</a:t>
            </a:r>
          </a:p>
          <a:p>
            <a:endParaRPr lang="en-NZ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NZ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proclamation is a formal document made and signed by the Governor-General and impressed with the Seal of New Zealand, and published in the </a:t>
            </a:r>
            <a:r>
              <a:rPr lang="en-NZ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Zealand Gazette</a:t>
            </a:r>
            <a:r>
              <a:rPr lang="en-NZ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NZ" sz="1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NZ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2832">
            <a:off x="5759821" y="212614"/>
            <a:ext cx="3345823" cy="164420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10800000">
            <a:off x="12072664" y="4581128"/>
            <a:ext cx="144016" cy="1722233"/>
            <a:chOff x="6734672" y="1230085"/>
            <a:chExt cx="288032" cy="1152128"/>
          </a:xfrm>
        </p:grpSpPr>
        <p:sp>
          <p:nvSpPr>
            <p:cNvPr id="8" name="Rectangle 7"/>
            <p:cNvSpPr/>
            <p:nvPr/>
          </p:nvSpPr>
          <p:spPr>
            <a:xfrm>
              <a:off x="6734672" y="1806149"/>
              <a:ext cx="288032" cy="288032"/>
            </a:xfrm>
            <a:prstGeom prst="rect">
              <a:avLst/>
            </a:prstGeom>
            <a:solidFill>
              <a:srgbClr val="F5BC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734672" y="2094181"/>
              <a:ext cx="288032" cy="288032"/>
            </a:xfrm>
            <a:prstGeom prst="rect">
              <a:avLst/>
            </a:prstGeom>
            <a:solidFill>
              <a:srgbClr val="D15A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734672" y="1518117"/>
              <a:ext cx="288032" cy="288032"/>
            </a:xfrm>
            <a:prstGeom prst="rect">
              <a:avLst/>
            </a:prstGeom>
            <a:solidFill>
              <a:srgbClr val="2E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734672" y="1230085"/>
              <a:ext cx="288032" cy="288032"/>
            </a:xfrm>
            <a:prstGeom prst="rect">
              <a:avLst/>
            </a:prstGeom>
            <a:solidFill>
              <a:srgbClr val="17CF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</p:spTree>
    <p:extLst>
      <p:ext uri="{BB962C8B-B14F-4D97-AF65-F5344CB8AC3E}">
        <p14:creationId xmlns:p14="http://schemas.microsoft.com/office/powerpoint/2010/main" val="427580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8008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3872" y="116632"/>
            <a:ext cx="7107844" cy="4392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3872" y="4653136"/>
            <a:ext cx="7107844" cy="2115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F5BC11"/>
              </a:buClr>
              <a:buFont typeface="Arial" panose="020B0604020202020204" pitchFamily="34" charset="0"/>
              <a:buChar char="•"/>
            </a:pPr>
            <a:endParaRPr lang="en-NZ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Clr>
                <a:srgbClr val="F5BC11"/>
              </a:buClr>
              <a:buFont typeface="Arial" panose="020B0604020202020204" pitchFamily="34" charset="0"/>
              <a:buChar char="•"/>
            </a:pPr>
            <a:r>
              <a:rPr lang="en-NZ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public were welcomed to watch the Dissolution if it took place outside. Unfortunately it was bad weather so took place inside Parliament House.</a:t>
            </a:r>
          </a:p>
          <a:p>
            <a:pPr marL="342900" indent="-342900">
              <a:buClr>
                <a:srgbClr val="F5BC11"/>
              </a:buClr>
              <a:buFont typeface="Arial" panose="020B0604020202020204" pitchFamily="34" charset="0"/>
              <a:buChar char="•"/>
            </a:pPr>
            <a:endParaRPr lang="en-NZ" sz="10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Clr>
                <a:srgbClr val="F5BC11"/>
              </a:buClr>
              <a:buFont typeface="Arial" panose="020B0604020202020204" pitchFamily="34" charset="0"/>
              <a:buChar char="•"/>
            </a:pPr>
            <a:r>
              <a:rPr lang="en-NZ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ceremony was livestreamed on Parliament TV and Facebook so the public could watch.</a:t>
            </a:r>
          </a:p>
          <a:p>
            <a:pPr marL="342900" indent="-342900">
              <a:buClr>
                <a:srgbClr val="F5BC11"/>
              </a:buClr>
              <a:buFont typeface="Arial" panose="020B0604020202020204" pitchFamily="34" charset="0"/>
              <a:buChar char="•"/>
            </a:pPr>
            <a:endParaRPr lang="en-NZ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Clr>
                <a:srgbClr val="F5BC11"/>
              </a:buClr>
              <a:buFont typeface="Arial" panose="020B0604020202020204" pitchFamily="34" charset="0"/>
              <a:buChar char="•"/>
            </a:pPr>
            <a:r>
              <a:rPr lang="en-NZ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Tape was placed on the ground in the Legislative Council Chamber to indicate where people should stand (1 metre apart!)</a:t>
            </a:r>
          </a:p>
          <a:p>
            <a:pPr marL="342900" indent="-342900">
              <a:buClr>
                <a:srgbClr val="F5BC11"/>
              </a:buClr>
              <a:buFont typeface="Arial" panose="020B0604020202020204" pitchFamily="34" charset="0"/>
              <a:buChar char="•"/>
            </a:pPr>
            <a:endParaRPr lang="en-NZ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Clr>
                <a:srgbClr val="F5BC11"/>
              </a:buClr>
              <a:buFont typeface="Arial" panose="020B0604020202020204" pitchFamily="34" charset="0"/>
              <a:buChar char="•"/>
            </a:pPr>
            <a:r>
              <a:rPr lang="en-NZ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NZ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veryone used their own pen and hand sanitizer was available for use.</a:t>
            </a:r>
          </a:p>
          <a:p>
            <a:pPr marL="342900" indent="-342900">
              <a:buClr>
                <a:srgbClr val="F5BC11"/>
              </a:buClr>
              <a:buFont typeface="Arial" panose="020B0604020202020204" pitchFamily="34" charset="0"/>
              <a:buChar char="•"/>
            </a:pPr>
            <a:endParaRPr lang="en-NZ" sz="10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Clr>
                <a:srgbClr val="F5BC11"/>
              </a:buClr>
              <a:buFont typeface="Arial" panose="020B0604020202020204" pitchFamily="34" charset="0"/>
              <a:buChar char="•"/>
            </a:pPr>
            <a:r>
              <a:rPr lang="en-NZ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singing or band was used. </a:t>
            </a:r>
            <a:endParaRPr lang="en-NZ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43872" y="4581128"/>
            <a:ext cx="2376264" cy="288032"/>
          </a:xfrm>
          <a:prstGeom prst="rect">
            <a:avLst/>
          </a:prstGeom>
          <a:solidFill>
            <a:srgbClr val="F5BC1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Adapting to COVID-19</a:t>
            </a:r>
            <a:endParaRPr lang="en-NZ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98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a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76" y="0"/>
            <a:ext cx="510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40016" y="4581128"/>
            <a:ext cx="5951984" cy="172223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4" name="TextBox 3"/>
          <p:cNvSpPr txBox="1"/>
          <p:nvPr/>
        </p:nvSpPr>
        <p:spPr>
          <a:xfrm>
            <a:off x="6384032" y="4851737"/>
            <a:ext cx="5328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F5BC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Expiration</a:t>
            </a:r>
          </a:p>
          <a:p>
            <a:endParaRPr lang="en-NZ" sz="1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NZ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Ending </a:t>
            </a:r>
            <a:r>
              <a:rPr lang="en-NZ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term of Parliament by reaching its legal time-limit</a:t>
            </a:r>
            <a:endParaRPr lang="en-NZ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 rot="10800000">
            <a:off x="12072664" y="4581128"/>
            <a:ext cx="144016" cy="1722233"/>
            <a:chOff x="6734672" y="1230085"/>
            <a:chExt cx="288032" cy="1152128"/>
          </a:xfrm>
        </p:grpSpPr>
        <p:sp>
          <p:nvSpPr>
            <p:cNvPr id="6" name="Rectangle 5"/>
            <p:cNvSpPr/>
            <p:nvPr/>
          </p:nvSpPr>
          <p:spPr>
            <a:xfrm>
              <a:off x="6734672" y="1806149"/>
              <a:ext cx="288032" cy="288032"/>
            </a:xfrm>
            <a:prstGeom prst="rect">
              <a:avLst/>
            </a:prstGeom>
            <a:solidFill>
              <a:srgbClr val="F5BC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734672" y="2094181"/>
              <a:ext cx="288032" cy="288032"/>
            </a:xfrm>
            <a:prstGeom prst="rect">
              <a:avLst/>
            </a:prstGeom>
            <a:solidFill>
              <a:srgbClr val="D15A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734672" y="1518117"/>
              <a:ext cx="288032" cy="288032"/>
            </a:xfrm>
            <a:prstGeom prst="rect">
              <a:avLst/>
            </a:prstGeom>
            <a:solidFill>
              <a:srgbClr val="2E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734672" y="1230085"/>
              <a:ext cx="288032" cy="288032"/>
            </a:xfrm>
            <a:prstGeom prst="rect">
              <a:avLst/>
            </a:prstGeom>
            <a:solidFill>
              <a:srgbClr val="17CF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</p:spTree>
    <p:extLst>
      <p:ext uri="{BB962C8B-B14F-4D97-AF65-F5344CB8AC3E}">
        <p14:creationId xmlns:p14="http://schemas.microsoft.com/office/powerpoint/2010/main" val="19283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999"/>
            <a:ext cx="12192000" cy="812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0016" y="4581128"/>
            <a:ext cx="5951984" cy="17222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6" name="TextBox 5"/>
          <p:cNvSpPr txBox="1"/>
          <p:nvPr/>
        </p:nvSpPr>
        <p:spPr>
          <a:xfrm>
            <a:off x="6384032" y="4703087"/>
            <a:ext cx="53285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F5BC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Interregnum</a:t>
            </a:r>
          </a:p>
          <a:p>
            <a:endParaRPr lang="en-NZ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NZ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period between the end of a Parliament and the opening of the new Parliament is commonly described as an “interregnum”, </a:t>
            </a:r>
            <a:r>
              <a:rPr lang="en-NZ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 it’s not a </a:t>
            </a:r>
            <a:r>
              <a:rPr lang="en-NZ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legal or official parliamentary </a:t>
            </a:r>
            <a:r>
              <a:rPr lang="en-NZ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</a:t>
            </a:r>
            <a:endParaRPr lang="en-NZ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rot="10800000">
            <a:off x="12072664" y="4581128"/>
            <a:ext cx="144016" cy="1722233"/>
            <a:chOff x="6734672" y="1230085"/>
            <a:chExt cx="288032" cy="1152128"/>
          </a:xfrm>
        </p:grpSpPr>
        <p:sp>
          <p:nvSpPr>
            <p:cNvPr id="8" name="Rectangle 7"/>
            <p:cNvSpPr/>
            <p:nvPr/>
          </p:nvSpPr>
          <p:spPr>
            <a:xfrm>
              <a:off x="6734672" y="1806149"/>
              <a:ext cx="288032" cy="288032"/>
            </a:xfrm>
            <a:prstGeom prst="rect">
              <a:avLst/>
            </a:prstGeom>
            <a:solidFill>
              <a:srgbClr val="F5BC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734672" y="2094181"/>
              <a:ext cx="288032" cy="288032"/>
            </a:xfrm>
            <a:prstGeom prst="rect">
              <a:avLst/>
            </a:prstGeom>
            <a:solidFill>
              <a:srgbClr val="D15A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734672" y="1518117"/>
              <a:ext cx="288032" cy="288032"/>
            </a:xfrm>
            <a:prstGeom prst="rect">
              <a:avLst/>
            </a:prstGeom>
            <a:solidFill>
              <a:srgbClr val="2E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734672" y="1230085"/>
              <a:ext cx="288032" cy="288032"/>
            </a:xfrm>
            <a:prstGeom prst="rect">
              <a:avLst/>
            </a:prstGeom>
            <a:solidFill>
              <a:srgbClr val="17CF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</p:spTree>
    <p:extLst>
      <p:ext uri="{BB962C8B-B14F-4D97-AF65-F5344CB8AC3E}">
        <p14:creationId xmlns:p14="http://schemas.microsoft.com/office/powerpoint/2010/main" val="325023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BC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8" y="1340768"/>
            <a:ext cx="11521280" cy="4752528"/>
          </a:xfrm>
        </p:spPr>
        <p:txBody>
          <a:bodyPr>
            <a:normAutofit/>
          </a:bodyPr>
          <a:lstStyle/>
          <a:p>
            <a:pPr algn="ctr"/>
            <a:r>
              <a:rPr lang="en-NZ" sz="6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Government Formation</a:t>
            </a:r>
            <a:r>
              <a:rPr lang="en-NZ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NZ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610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hlinkClick r:id="" action="ppaction://noaction" highlightClick="1"/>
          </p:cNvPr>
          <p:cNvGraphicFramePr/>
          <p:nvPr>
            <p:extLst>
              <p:ext uri="{D42A27DB-BD31-4B8C-83A1-F6EECF244321}">
                <p14:modId xmlns:p14="http://schemas.microsoft.com/office/powerpoint/2010/main" val="1097302434"/>
              </p:ext>
            </p:extLst>
          </p:nvPr>
        </p:nvGraphicFramePr>
        <p:xfrm>
          <a:off x="0" y="116632"/>
          <a:ext cx="12072664" cy="7430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374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reomaori.co.nz/assets/Te-Wiki-o-te-Reo-Maori-Rauemi/2020/05e5f93e53/Facebook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0"/>
            <a:ext cx="12216680" cy="687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28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group photo members of the new government of the 52nd Parliamen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9849"/>
            <a:ext cx="12192000" cy="812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40016" y="4581128"/>
            <a:ext cx="5951984" cy="17222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4" name="TextBox 3"/>
          <p:cNvSpPr txBox="1"/>
          <p:nvPr/>
        </p:nvSpPr>
        <p:spPr>
          <a:xfrm>
            <a:off x="6456040" y="4749746"/>
            <a:ext cx="53285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 smtClean="0">
                <a:solidFill>
                  <a:srgbClr val="F5BC1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Appointment of a government</a:t>
            </a:r>
          </a:p>
          <a:p>
            <a:endParaRPr lang="en-NZ" sz="1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NZ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Governor-General hosts a swearing in of the new Ministers at Government House. Ministers are also part of the Executive Council, which meets with the Governor-General every Monday (generally). </a:t>
            </a:r>
            <a:endParaRPr lang="en-NZ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 rot="10800000">
            <a:off x="12072664" y="4581128"/>
            <a:ext cx="144016" cy="1722233"/>
            <a:chOff x="6734672" y="1230085"/>
            <a:chExt cx="288032" cy="1152128"/>
          </a:xfrm>
        </p:grpSpPr>
        <p:sp>
          <p:nvSpPr>
            <p:cNvPr id="6" name="Rectangle 5"/>
            <p:cNvSpPr/>
            <p:nvPr/>
          </p:nvSpPr>
          <p:spPr>
            <a:xfrm>
              <a:off x="6734672" y="1806149"/>
              <a:ext cx="288032" cy="288032"/>
            </a:xfrm>
            <a:prstGeom prst="rect">
              <a:avLst/>
            </a:prstGeom>
            <a:solidFill>
              <a:srgbClr val="F5BC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734672" y="2094181"/>
              <a:ext cx="288032" cy="288032"/>
            </a:xfrm>
            <a:prstGeom prst="rect">
              <a:avLst/>
            </a:prstGeom>
            <a:solidFill>
              <a:srgbClr val="D15A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734672" y="1518117"/>
              <a:ext cx="288032" cy="288032"/>
            </a:xfrm>
            <a:prstGeom prst="rect">
              <a:avLst/>
            </a:prstGeom>
            <a:solidFill>
              <a:srgbClr val="2E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734672" y="1230085"/>
              <a:ext cx="288032" cy="288032"/>
            </a:xfrm>
            <a:prstGeom prst="rect">
              <a:avLst/>
            </a:prstGeom>
            <a:solidFill>
              <a:srgbClr val="17CF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</p:spTree>
    <p:extLst>
      <p:ext uri="{BB962C8B-B14F-4D97-AF65-F5344CB8AC3E}">
        <p14:creationId xmlns:p14="http://schemas.microsoft.com/office/powerpoint/2010/main" val="376451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BC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8" y="1340768"/>
            <a:ext cx="11521280" cy="4752528"/>
          </a:xfrm>
        </p:spPr>
        <p:txBody>
          <a:bodyPr>
            <a:normAutofit/>
          </a:bodyPr>
          <a:lstStyle/>
          <a:p>
            <a:pPr algn="ctr"/>
            <a:r>
              <a:rPr lang="en-NZ" sz="6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Opening of Parliament</a:t>
            </a:r>
            <a:r>
              <a:rPr lang="en-NZ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NZ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1827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862" y="95250"/>
            <a:ext cx="524827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6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999" y="0"/>
            <a:ext cx="3499381" cy="4689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63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17663" y="5487759"/>
            <a:ext cx="3316717" cy="1469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Clr>
                <a:srgbClr val="F5BC11"/>
              </a:buClr>
              <a:buFont typeface="Arial" panose="020B0604020202020204" pitchFamily="34" charset="0"/>
              <a:buChar char="•"/>
            </a:pPr>
            <a:endParaRPr lang="en-NZ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Clr>
                <a:srgbClr val="F5BC11"/>
              </a:buClr>
              <a:buFont typeface="Arial" panose="020B0604020202020204" pitchFamily="34" charset="0"/>
              <a:buChar char="•"/>
            </a:pPr>
            <a:r>
              <a:rPr lang="en-NZ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 January 1954</a:t>
            </a:r>
          </a:p>
          <a:p>
            <a:pPr marL="342900" indent="-342900">
              <a:buClr>
                <a:srgbClr val="F5BC11"/>
              </a:buClr>
              <a:buFont typeface="Arial" panose="020B0604020202020204" pitchFamily="34" charset="0"/>
              <a:buChar char="•"/>
            </a:pPr>
            <a:endParaRPr lang="en-NZ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Clr>
                <a:srgbClr val="F5BC11"/>
              </a:buClr>
              <a:buFont typeface="Arial" panose="020B0604020202020204" pitchFamily="34" charset="0"/>
              <a:buChar char="•"/>
            </a:pPr>
            <a:r>
              <a:rPr lang="en-NZ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 reigning monarch to visit New Zealand</a:t>
            </a:r>
          </a:p>
          <a:p>
            <a:pPr marL="342900" indent="-342900">
              <a:buClr>
                <a:srgbClr val="F5BC11"/>
              </a:buClr>
              <a:buFont typeface="Arial" panose="020B0604020202020204" pitchFamily="34" charset="0"/>
              <a:buChar char="•"/>
            </a:pPr>
            <a:endParaRPr lang="en-NZ" sz="10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Clr>
                <a:srgbClr val="F5BC11"/>
              </a:buClr>
              <a:buFont typeface="Arial" panose="020B0604020202020204" pitchFamily="34" charset="0"/>
              <a:buChar char="•"/>
            </a:pPr>
            <a:r>
              <a:rPr lang="en-NZ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50,000 people came to watch</a:t>
            </a:r>
          </a:p>
          <a:p>
            <a:pPr marL="342900" indent="-342900">
              <a:buClr>
                <a:srgbClr val="F5BC11"/>
              </a:buClr>
              <a:buFont typeface="Arial" panose="020B0604020202020204" pitchFamily="34" charset="0"/>
              <a:buChar char="•"/>
            </a:pPr>
            <a:endParaRPr lang="en-NZ" sz="10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Clr>
                <a:srgbClr val="F5BC11"/>
              </a:buClr>
              <a:buFont typeface="Arial" panose="020B0604020202020204" pitchFamily="34" charset="0"/>
              <a:buChar char="•"/>
            </a:pPr>
            <a:endParaRPr lang="en-NZ" sz="10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904312" y="5041214"/>
            <a:ext cx="3096344" cy="476018"/>
          </a:xfrm>
          <a:prstGeom prst="rect">
            <a:avLst/>
          </a:prstGeom>
          <a:solidFill>
            <a:srgbClr val="F5BC1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NZ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1954- The Queen opened Parliament</a:t>
            </a:r>
            <a:endParaRPr lang="en-NZ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22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27849" y="1455167"/>
            <a:ext cx="2592287" cy="461665"/>
          </a:xfrm>
          <a:prstGeom prst="rect">
            <a:avLst/>
          </a:prstGeom>
          <a:solidFill>
            <a:srgbClr val="24C39F"/>
          </a:solidFill>
          <a:ln>
            <a:solidFill>
              <a:srgbClr val="24C39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happens?</a:t>
            </a:r>
            <a:endParaRPr lang="en-NZ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50640584"/>
              </p:ext>
            </p:extLst>
          </p:nvPr>
        </p:nvGraphicFramePr>
        <p:xfrm>
          <a:off x="2063552" y="1628800"/>
          <a:ext cx="8160568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hevron 4"/>
          <p:cNvSpPr/>
          <p:nvPr/>
        </p:nvSpPr>
        <p:spPr>
          <a:xfrm>
            <a:off x="4583832" y="3948832"/>
            <a:ext cx="216024" cy="288032"/>
          </a:xfrm>
          <a:prstGeom prst="chevron">
            <a:avLst/>
          </a:prstGeom>
          <a:noFill/>
          <a:ln>
            <a:solidFill>
              <a:srgbClr val="D15A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7464152" y="3940944"/>
            <a:ext cx="216024" cy="288032"/>
          </a:xfrm>
          <a:prstGeom prst="chevron">
            <a:avLst/>
          </a:prstGeom>
          <a:noFill/>
          <a:ln>
            <a:solidFill>
              <a:srgbClr val="D15A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90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5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2062162"/>
            <a:ext cx="2324100" cy="2733675"/>
          </a:xfrm>
          <a:prstGeom prst="rect">
            <a:avLst/>
          </a:prstGeom>
        </p:spPr>
      </p:pic>
      <p:pic>
        <p:nvPicPr>
          <p:cNvPr id="3" name="Picture 1" descr="image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291">
            <a:off x="8227229" y="809842"/>
            <a:ext cx="1786214" cy="250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image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770" y="2889989"/>
            <a:ext cx="1512168" cy="217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56859">
            <a:off x="888293" y="641312"/>
            <a:ext cx="2447447" cy="2503232"/>
          </a:xfrm>
          <a:prstGeom prst="ellipse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71464" y="3789040"/>
            <a:ext cx="3206804" cy="2590716"/>
            <a:chOff x="6429887" y="1791029"/>
            <a:chExt cx="5381036" cy="432322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9887" y="1791029"/>
              <a:ext cx="5381036" cy="4323226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6893791" y="4803657"/>
              <a:ext cx="4520522" cy="767364"/>
              <a:chOff x="7658349" y="5201294"/>
              <a:chExt cx="3339601" cy="56690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7658349" y="5529334"/>
                <a:ext cx="1334454" cy="204524"/>
              </a:xfrm>
              <a:prstGeom prst="ellipse">
                <a:avLst/>
              </a:prstGeom>
              <a:solidFill>
                <a:srgbClr val="262626">
                  <a:alpha val="50196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0107993" y="5591269"/>
                <a:ext cx="889957" cy="176927"/>
              </a:xfrm>
              <a:prstGeom prst="ellipse">
                <a:avLst/>
              </a:prstGeom>
              <a:solidFill>
                <a:srgbClr val="262626">
                  <a:alpha val="50196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7659516" y="5201294"/>
                <a:ext cx="3200761" cy="545269"/>
                <a:chOff x="7659516" y="5201294"/>
                <a:chExt cx="3200761" cy="545269"/>
              </a:xfrm>
            </p:grpSpPr>
            <p:sp>
              <p:nvSpPr>
                <p:cNvPr id="20" name="Freeform 19"/>
                <p:cNvSpPr/>
                <p:nvPr/>
              </p:nvSpPr>
              <p:spPr>
                <a:xfrm>
                  <a:off x="8112919" y="5264952"/>
                  <a:ext cx="535781" cy="276226"/>
                </a:xfrm>
                <a:custGeom>
                  <a:avLst/>
                  <a:gdLst>
                    <a:gd name="connsiteX0" fmla="*/ 452437 w 535781"/>
                    <a:gd name="connsiteY0" fmla="*/ 40481 h 276225"/>
                    <a:gd name="connsiteX1" fmla="*/ 452437 w 535781"/>
                    <a:gd name="connsiteY1" fmla="*/ 40481 h 276225"/>
                    <a:gd name="connsiteX2" fmla="*/ 421481 w 535781"/>
                    <a:gd name="connsiteY2" fmla="*/ 38100 h 276225"/>
                    <a:gd name="connsiteX3" fmla="*/ 404812 w 535781"/>
                    <a:gd name="connsiteY3" fmla="*/ 33337 h 276225"/>
                    <a:gd name="connsiteX4" fmla="*/ 385762 w 535781"/>
                    <a:gd name="connsiteY4" fmla="*/ 30956 h 276225"/>
                    <a:gd name="connsiteX5" fmla="*/ 369094 w 535781"/>
                    <a:gd name="connsiteY5" fmla="*/ 26194 h 276225"/>
                    <a:gd name="connsiteX6" fmla="*/ 354806 w 535781"/>
                    <a:gd name="connsiteY6" fmla="*/ 23812 h 276225"/>
                    <a:gd name="connsiteX7" fmla="*/ 328612 w 535781"/>
                    <a:gd name="connsiteY7" fmla="*/ 19050 h 276225"/>
                    <a:gd name="connsiteX8" fmla="*/ 314325 w 535781"/>
                    <a:gd name="connsiteY8" fmla="*/ 14287 h 276225"/>
                    <a:gd name="connsiteX9" fmla="*/ 280987 w 535781"/>
                    <a:gd name="connsiteY9" fmla="*/ 9525 h 276225"/>
                    <a:gd name="connsiteX10" fmla="*/ 264319 w 535781"/>
                    <a:gd name="connsiteY10" fmla="*/ 4762 h 276225"/>
                    <a:gd name="connsiteX11" fmla="*/ 238125 w 535781"/>
                    <a:gd name="connsiteY11" fmla="*/ 2381 h 276225"/>
                    <a:gd name="connsiteX12" fmla="*/ 219075 w 535781"/>
                    <a:gd name="connsiteY12" fmla="*/ 0 h 276225"/>
                    <a:gd name="connsiteX13" fmla="*/ 178594 w 535781"/>
                    <a:gd name="connsiteY13" fmla="*/ 2381 h 276225"/>
                    <a:gd name="connsiteX14" fmla="*/ 171450 w 535781"/>
                    <a:gd name="connsiteY14" fmla="*/ 4762 h 276225"/>
                    <a:gd name="connsiteX15" fmla="*/ 140494 w 535781"/>
                    <a:gd name="connsiteY15" fmla="*/ 9525 h 276225"/>
                    <a:gd name="connsiteX16" fmla="*/ 119062 w 535781"/>
                    <a:gd name="connsiteY16" fmla="*/ 16669 h 276225"/>
                    <a:gd name="connsiteX17" fmla="*/ 111919 w 535781"/>
                    <a:gd name="connsiteY17" fmla="*/ 19050 h 276225"/>
                    <a:gd name="connsiteX18" fmla="*/ 107156 w 535781"/>
                    <a:gd name="connsiteY18" fmla="*/ 26194 h 276225"/>
                    <a:gd name="connsiteX19" fmla="*/ 100012 w 535781"/>
                    <a:gd name="connsiteY19" fmla="*/ 28575 h 276225"/>
                    <a:gd name="connsiteX20" fmla="*/ 85725 w 535781"/>
                    <a:gd name="connsiteY20" fmla="*/ 35719 h 276225"/>
                    <a:gd name="connsiteX21" fmla="*/ 76200 w 535781"/>
                    <a:gd name="connsiteY21" fmla="*/ 50006 h 276225"/>
                    <a:gd name="connsiteX22" fmla="*/ 71437 w 535781"/>
                    <a:gd name="connsiteY22" fmla="*/ 57150 h 276225"/>
                    <a:gd name="connsiteX23" fmla="*/ 69056 w 535781"/>
                    <a:gd name="connsiteY23" fmla="*/ 64294 h 276225"/>
                    <a:gd name="connsiteX24" fmla="*/ 61912 w 535781"/>
                    <a:gd name="connsiteY24" fmla="*/ 83344 h 276225"/>
                    <a:gd name="connsiteX25" fmla="*/ 54769 w 535781"/>
                    <a:gd name="connsiteY25" fmla="*/ 88106 h 276225"/>
                    <a:gd name="connsiteX26" fmla="*/ 50006 w 535781"/>
                    <a:gd name="connsiteY26" fmla="*/ 95250 h 276225"/>
                    <a:gd name="connsiteX27" fmla="*/ 28575 w 535781"/>
                    <a:gd name="connsiteY27" fmla="*/ 104775 h 276225"/>
                    <a:gd name="connsiteX28" fmla="*/ 21431 w 535781"/>
                    <a:gd name="connsiteY28" fmla="*/ 107156 h 276225"/>
                    <a:gd name="connsiteX29" fmla="*/ 14287 w 535781"/>
                    <a:gd name="connsiteY29" fmla="*/ 109537 h 276225"/>
                    <a:gd name="connsiteX30" fmla="*/ 7144 w 535781"/>
                    <a:gd name="connsiteY30" fmla="*/ 114300 h 276225"/>
                    <a:gd name="connsiteX31" fmla="*/ 0 w 535781"/>
                    <a:gd name="connsiteY31" fmla="*/ 128587 h 276225"/>
                    <a:gd name="connsiteX32" fmla="*/ 11906 w 535781"/>
                    <a:gd name="connsiteY32" fmla="*/ 150019 h 276225"/>
                    <a:gd name="connsiteX33" fmla="*/ 19050 w 535781"/>
                    <a:gd name="connsiteY33" fmla="*/ 159544 h 276225"/>
                    <a:gd name="connsiteX34" fmla="*/ 35719 w 535781"/>
                    <a:gd name="connsiteY34" fmla="*/ 169069 h 276225"/>
                    <a:gd name="connsiteX35" fmla="*/ 45244 w 535781"/>
                    <a:gd name="connsiteY35" fmla="*/ 176212 h 276225"/>
                    <a:gd name="connsiteX36" fmla="*/ 52387 w 535781"/>
                    <a:gd name="connsiteY36" fmla="*/ 178594 h 276225"/>
                    <a:gd name="connsiteX37" fmla="*/ 71437 w 535781"/>
                    <a:gd name="connsiteY37" fmla="*/ 183356 h 276225"/>
                    <a:gd name="connsiteX38" fmla="*/ 78581 w 535781"/>
                    <a:gd name="connsiteY38" fmla="*/ 185737 h 276225"/>
                    <a:gd name="connsiteX39" fmla="*/ 95250 w 535781"/>
                    <a:gd name="connsiteY39" fmla="*/ 188119 h 276225"/>
                    <a:gd name="connsiteX40" fmla="*/ 119062 w 535781"/>
                    <a:gd name="connsiteY40" fmla="*/ 192881 h 276225"/>
                    <a:gd name="connsiteX41" fmla="*/ 138112 w 535781"/>
                    <a:gd name="connsiteY41" fmla="*/ 197644 h 276225"/>
                    <a:gd name="connsiteX42" fmla="*/ 150019 w 535781"/>
                    <a:gd name="connsiteY42" fmla="*/ 200025 h 276225"/>
                    <a:gd name="connsiteX43" fmla="*/ 171450 w 535781"/>
                    <a:gd name="connsiteY43" fmla="*/ 211931 h 276225"/>
                    <a:gd name="connsiteX44" fmla="*/ 180975 w 535781"/>
                    <a:gd name="connsiteY44" fmla="*/ 216694 h 276225"/>
                    <a:gd name="connsiteX45" fmla="*/ 188119 w 535781"/>
                    <a:gd name="connsiteY45" fmla="*/ 221456 h 276225"/>
                    <a:gd name="connsiteX46" fmla="*/ 197644 w 535781"/>
                    <a:gd name="connsiteY46" fmla="*/ 228600 h 276225"/>
                    <a:gd name="connsiteX47" fmla="*/ 204787 w 535781"/>
                    <a:gd name="connsiteY47" fmla="*/ 230981 h 276225"/>
                    <a:gd name="connsiteX48" fmla="*/ 211931 w 535781"/>
                    <a:gd name="connsiteY48" fmla="*/ 235744 h 276225"/>
                    <a:gd name="connsiteX49" fmla="*/ 226219 w 535781"/>
                    <a:gd name="connsiteY49" fmla="*/ 240506 h 276225"/>
                    <a:gd name="connsiteX50" fmla="*/ 250031 w 535781"/>
                    <a:gd name="connsiteY50" fmla="*/ 250031 h 276225"/>
                    <a:gd name="connsiteX51" fmla="*/ 283369 w 535781"/>
                    <a:gd name="connsiteY51" fmla="*/ 261937 h 276225"/>
                    <a:gd name="connsiteX52" fmla="*/ 302419 w 535781"/>
                    <a:gd name="connsiteY52" fmla="*/ 266700 h 276225"/>
                    <a:gd name="connsiteX53" fmla="*/ 354806 w 535781"/>
                    <a:gd name="connsiteY53" fmla="*/ 273844 h 276225"/>
                    <a:gd name="connsiteX54" fmla="*/ 373856 w 535781"/>
                    <a:gd name="connsiteY54" fmla="*/ 276225 h 276225"/>
                    <a:gd name="connsiteX55" fmla="*/ 409575 w 535781"/>
                    <a:gd name="connsiteY55" fmla="*/ 271462 h 276225"/>
                    <a:gd name="connsiteX56" fmla="*/ 416719 w 535781"/>
                    <a:gd name="connsiteY56" fmla="*/ 266700 h 276225"/>
                    <a:gd name="connsiteX57" fmla="*/ 426244 w 535781"/>
                    <a:gd name="connsiteY57" fmla="*/ 261937 h 276225"/>
                    <a:gd name="connsiteX58" fmla="*/ 440531 w 535781"/>
                    <a:gd name="connsiteY58" fmla="*/ 254794 h 276225"/>
                    <a:gd name="connsiteX59" fmla="*/ 447675 w 535781"/>
                    <a:gd name="connsiteY59" fmla="*/ 250031 h 276225"/>
                    <a:gd name="connsiteX60" fmla="*/ 457200 w 535781"/>
                    <a:gd name="connsiteY60" fmla="*/ 235744 h 276225"/>
                    <a:gd name="connsiteX61" fmla="*/ 466725 w 535781"/>
                    <a:gd name="connsiteY61" fmla="*/ 230981 h 276225"/>
                    <a:gd name="connsiteX62" fmla="*/ 473869 w 535781"/>
                    <a:gd name="connsiteY62" fmla="*/ 226219 h 276225"/>
                    <a:gd name="connsiteX63" fmla="*/ 483394 w 535781"/>
                    <a:gd name="connsiteY63" fmla="*/ 223837 h 276225"/>
                    <a:gd name="connsiteX64" fmla="*/ 497681 w 535781"/>
                    <a:gd name="connsiteY64" fmla="*/ 216694 h 276225"/>
                    <a:gd name="connsiteX65" fmla="*/ 514350 w 535781"/>
                    <a:gd name="connsiteY65" fmla="*/ 207169 h 276225"/>
                    <a:gd name="connsiteX66" fmla="*/ 519112 w 535781"/>
                    <a:gd name="connsiteY66" fmla="*/ 200025 h 276225"/>
                    <a:gd name="connsiteX67" fmla="*/ 526256 w 535781"/>
                    <a:gd name="connsiteY67" fmla="*/ 192881 h 276225"/>
                    <a:gd name="connsiteX68" fmla="*/ 531019 w 535781"/>
                    <a:gd name="connsiteY68" fmla="*/ 178594 h 276225"/>
                    <a:gd name="connsiteX69" fmla="*/ 535781 w 535781"/>
                    <a:gd name="connsiteY69" fmla="*/ 171450 h 276225"/>
                    <a:gd name="connsiteX70" fmla="*/ 533400 w 535781"/>
                    <a:gd name="connsiteY70" fmla="*/ 140494 h 276225"/>
                    <a:gd name="connsiteX71" fmla="*/ 523875 w 535781"/>
                    <a:gd name="connsiteY71" fmla="*/ 126206 h 276225"/>
                    <a:gd name="connsiteX72" fmla="*/ 519112 w 535781"/>
                    <a:gd name="connsiteY72" fmla="*/ 119062 h 276225"/>
                    <a:gd name="connsiteX73" fmla="*/ 504825 w 535781"/>
                    <a:gd name="connsiteY73" fmla="*/ 104775 h 276225"/>
                    <a:gd name="connsiteX74" fmla="*/ 490537 w 535781"/>
                    <a:gd name="connsiteY74" fmla="*/ 88106 h 276225"/>
                    <a:gd name="connsiteX75" fmla="*/ 483394 w 535781"/>
                    <a:gd name="connsiteY75" fmla="*/ 85725 h 276225"/>
                    <a:gd name="connsiteX76" fmla="*/ 478631 w 535781"/>
                    <a:gd name="connsiteY76" fmla="*/ 78581 h 276225"/>
                    <a:gd name="connsiteX77" fmla="*/ 471487 w 535781"/>
                    <a:gd name="connsiteY77" fmla="*/ 76200 h 276225"/>
                    <a:gd name="connsiteX78" fmla="*/ 464344 w 535781"/>
                    <a:gd name="connsiteY78" fmla="*/ 71437 h 276225"/>
                    <a:gd name="connsiteX79" fmla="*/ 457200 w 535781"/>
                    <a:gd name="connsiteY79" fmla="*/ 69056 h 276225"/>
                    <a:gd name="connsiteX80" fmla="*/ 450056 w 535781"/>
                    <a:gd name="connsiteY80" fmla="*/ 64294 h 276225"/>
                    <a:gd name="connsiteX81" fmla="*/ 435769 w 535781"/>
                    <a:gd name="connsiteY81" fmla="*/ 59531 h 276225"/>
                    <a:gd name="connsiteX82" fmla="*/ 426244 w 535781"/>
                    <a:gd name="connsiteY82" fmla="*/ 54769 h 276225"/>
                    <a:gd name="connsiteX83" fmla="*/ 452437 w 535781"/>
                    <a:gd name="connsiteY83" fmla="*/ 40481 h 276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535781" h="276225">
                      <a:moveTo>
                        <a:pt x="452437" y="40481"/>
                      </a:moveTo>
                      <a:lnTo>
                        <a:pt x="452437" y="40481"/>
                      </a:lnTo>
                      <a:cubicBezTo>
                        <a:pt x="442118" y="39687"/>
                        <a:pt x="431759" y="39309"/>
                        <a:pt x="421481" y="38100"/>
                      </a:cubicBezTo>
                      <a:cubicBezTo>
                        <a:pt x="402625" y="35882"/>
                        <a:pt x="420350" y="36162"/>
                        <a:pt x="404812" y="33337"/>
                      </a:cubicBezTo>
                      <a:cubicBezTo>
                        <a:pt x="398516" y="32192"/>
                        <a:pt x="392112" y="31750"/>
                        <a:pt x="385762" y="30956"/>
                      </a:cubicBezTo>
                      <a:cubicBezTo>
                        <a:pt x="378951" y="28686"/>
                        <a:pt x="376572" y="27690"/>
                        <a:pt x="369094" y="26194"/>
                      </a:cubicBezTo>
                      <a:cubicBezTo>
                        <a:pt x="364359" y="25247"/>
                        <a:pt x="359541" y="24759"/>
                        <a:pt x="354806" y="23812"/>
                      </a:cubicBezTo>
                      <a:cubicBezTo>
                        <a:pt x="326756" y="18202"/>
                        <a:pt x="370953" y="25098"/>
                        <a:pt x="328612" y="19050"/>
                      </a:cubicBezTo>
                      <a:cubicBezTo>
                        <a:pt x="323850" y="17462"/>
                        <a:pt x="319168" y="15608"/>
                        <a:pt x="314325" y="14287"/>
                      </a:cubicBezTo>
                      <a:cubicBezTo>
                        <a:pt x="303902" y="11444"/>
                        <a:pt x="291289" y="10670"/>
                        <a:pt x="280987" y="9525"/>
                      </a:cubicBezTo>
                      <a:cubicBezTo>
                        <a:pt x="275431" y="7937"/>
                        <a:pt x="270019" y="5712"/>
                        <a:pt x="264319" y="4762"/>
                      </a:cubicBezTo>
                      <a:cubicBezTo>
                        <a:pt x="255671" y="3321"/>
                        <a:pt x="246844" y="3299"/>
                        <a:pt x="238125" y="2381"/>
                      </a:cubicBezTo>
                      <a:cubicBezTo>
                        <a:pt x="231761" y="1711"/>
                        <a:pt x="225425" y="794"/>
                        <a:pt x="219075" y="0"/>
                      </a:cubicBezTo>
                      <a:cubicBezTo>
                        <a:pt x="205581" y="794"/>
                        <a:pt x="192044" y="1036"/>
                        <a:pt x="178594" y="2381"/>
                      </a:cubicBezTo>
                      <a:cubicBezTo>
                        <a:pt x="176096" y="2631"/>
                        <a:pt x="173911" y="4270"/>
                        <a:pt x="171450" y="4762"/>
                      </a:cubicBezTo>
                      <a:cubicBezTo>
                        <a:pt x="163915" y="6269"/>
                        <a:pt x="148350" y="7561"/>
                        <a:pt x="140494" y="9525"/>
                      </a:cubicBezTo>
                      <a:cubicBezTo>
                        <a:pt x="140462" y="9533"/>
                        <a:pt x="122649" y="15473"/>
                        <a:pt x="119062" y="16669"/>
                      </a:cubicBezTo>
                      <a:lnTo>
                        <a:pt x="111919" y="19050"/>
                      </a:lnTo>
                      <a:cubicBezTo>
                        <a:pt x="110331" y="21431"/>
                        <a:pt x="109391" y="24406"/>
                        <a:pt x="107156" y="26194"/>
                      </a:cubicBezTo>
                      <a:cubicBezTo>
                        <a:pt x="105196" y="27762"/>
                        <a:pt x="102257" y="27453"/>
                        <a:pt x="100012" y="28575"/>
                      </a:cubicBezTo>
                      <a:cubicBezTo>
                        <a:pt x="81540" y="37811"/>
                        <a:pt x="103690" y="29729"/>
                        <a:pt x="85725" y="35719"/>
                      </a:cubicBezTo>
                      <a:lnTo>
                        <a:pt x="76200" y="50006"/>
                      </a:lnTo>
                      <a:lnTo>
                        <a:pt x="71437" y="57150"/>
                      </a:lnTo>
                      <a:cubicBezTo>
                        <a:pt x="70643" y="59531"/>
                        <a:pt x="69665" y="61859"/>
                        <a:pt x="69056" y="64294"/>
                      </a:cubicBezTo>
                      <a:cubicBezTo>
                        <a:pt x="66784" y="73382"/>
                        <a:pt x="68446" y="76810"/>
                        <a:pt x="61912" y="83344"/>
                      </a:cubicBezTo>
                      <a:cubicBezTo>
                        <a:pt x="59889" y="85367"/>
                        <a:pt x="57150" y="86519"/>
                        <a:pt x="54769" y="88106"/>
                      </a:cubicBezTo>
                      <a:cubicBezTo>
                        <a:pt x="53181" y="90487"/>
                        <a:pt x="52030" y="93226"/>
                        <a:pt x="50006" y="95250"/>
                      </a:cubicBezTo>
                      <a:cubicBezTo>
                        <a:pt x="44347" y="100909"/>
                        <a:pt x="35645" y="102418"/>
                        <a:pt x="28575" y="104775"/>
                      </a:cubicBezTo>
                      <a:lnTo>
                        <a:pt x="21431" y="107156"/>
                      </a:lnTo>
                      <a:lnTo>
                        <a:pt x="14287" y="109537"/>
                      </a:lnTo>
                      <a:cubicBezTo>
                        <a:pt x="11906" y="111125"/>
                        <a:pt x="9168" y="112276"/>
                        <a:pt x="7144" y="114300"/>
                      </a:cubicBezTo>
                      <a:cubicBezTo>
                        <a:pt x="2527" y="118917"/>
                        <a:pt x="1937" y="122776"/>
                        <a:pt x="0" y="128587"/>
                      </a:cubicBezTo>
                      <a:cubicBezTo>
                        <a:pt x="3712" y="139724"/>
                        <a:pt x="2081" y="136919"/>
                        <a:pt x="11906" y="150019"/>
                      </a:cubicBezTo>
                      <a:cubicBezTo>
                        <a:pt x="14287" y="153194"/>
                        <a:pt x="16244" y="156738"/>
                        <a:pt x="19050" y="159544"/>
                      </a:cubicBezTo>
                      <a:cubicBezTo>
                        <a:pt x="23416" y="163910"/>
                        <a:pt x="30743" y="165959"/>
                        <a:pt x="35719" y="169069"/>
                      </a:cubicBezTo>
                      <a:cubicBezTo>
                        <a:pt x="39084" y="171172"/>
                        <a:pt x="41798" y="174243"/>
                        <a:pt x="45244" y="176212"/>
                      </a:cubicBezTo>
                      <a:cubicBezTo>
                        <a:pt x="47423" y="177457"/>
                        <a:pt x="49966" y="177934"/>
                        <a:pt x="52387" y="178594"/>
                      </a:cubicBezTo>
                      <a:cubicBezTo>
                        <a:pt x="58702" y="180316"/>
                        <a:pt x="65227" y="181286"/>
                        <a:pt x="71437" y="183356"/>
                      </a:cubicBezTo>
                      <a:cubicBezTo>
                        <a:pt x="73818" y="184150"/>
                        <a:pt x="76120" y="185245"/>
                        <a:pt x="78581" y="185737"/>
                      </a:cubicBezTo>
                      <a:cubicBezTo>
                        <a:pt x="84085" y="186838"/>
                        <a:pt x="89694" y="187325"/>
                        <a:pt x="95250" y="188119"/>
                      </a:cubicBezTo>
                      <a:cubicBezTo>
                        <a:pt x="108942" y="192682"/>
                        <a:pt x="97174" y="189233"/>
                        <a:pt x="119062" y="192881"/>
                      </a:cubicBezTo>
                      <a:cubicBezTo>
                        <a:pt x="145415" y="197273"/>
                        <a:pt x="119698" y="193040"/>
                        <a:pt x="138112" y="197644"/>
                      </a:cubicBezTo>
                      <a:cubicBezTo>
                        <a:pt x="142039" y="198626"/>
                        <a:pt x="146050" y="199231"/>
                        <a:pt x="150019" y="200025"/>
                      </a:cubicBezTo>
                      <a:cubicBezTo>
                        <a:pt x="172839" y="211434"/>
                        <a:pt x="144563" y="196992"/>
                        <a:pt x="171450" y="211931"/>
                      </a:cubicBezTo>
                      <a:cubicBezTo>
                        <a:pt x="174553" y="213655"/>
                        <a:pt x="177893" y="214933"/>
                        <a:pt x="180975" y="216694"/>
                      </a:cubicBezTo>
                      <a:cubicBezTo>
                        <a:pt x="183460" y="218114"/>
                        <a:pt x="185790" y="219793"/>
                        <a:pt x="188119" y="221456"/>
                      </a:cubicBezTo>
                      <a:cubicBezTo>
                        <a:pt x="191349" y="223763"/>
                        <a:pt x="194198" y="226631"/>
                        <a:pt x="197644" y="228600"/>
                      </a:cubicBezTo>
                      <a:cubicBezTo>
                        <a:pt x="199823" y="229845"/>
                        <a:pt x="202406" y="230187"/>
                        <a:pt x="204787" y="230981"/>
                      </a:cubicBezTo>
                      <a:cubicBezTo>
                        <a:pt x="207168" y="232569"/>
                        <a:pt x="209316" y="234582"/>
                        <a:pt x="211931" y="235744"/>
                      </a:cubicBezTo>
                      <a:cubicBezTo>
                        <a:pt x="216519" y="237783"/>
                        <a:pt x="226219" y="240506"/>
                        <a:pt x="226219" y="240506"/>
                      </a:cubicBezTo>
                      <a:cubicBezTo>
                        <a:pt x="239544" y="249391"/>
                        <a:pt x="227835" y="242632"/>
                        <a:pt x="250031" y="250031"/>
                      </a:cubicBezTo>
                      <a:cubicBezTo>
                        <a:pt x="269604" y="256555"/>
                        <a:pt x="256693" y="255267"/>
                        <a:pt x="283369" y="261937"/>
                      </a:cubicBezTo>
                      <a:lnTo>
                        <a:pt x="302419" y="266700"/>
                      </a:lnTo>
                      <a:cubicBezTo>
                        <a:pt x="322457" y="280059"/>
                        <a:pt x="304965" y="270152"/>
                        <a:pt x="354806" y="273844"/>
                      </a:cubicBezTo>
                      <a:cubicBezTo>
                        <a:pt x="361188" y="274317"/>
                        <a:pt x="367506" y="275431"/>
                        <a:pt x="373856" y="276225"/>
                      </a:cubicBezTo>
                      <a:cubicBezTo>
                        <a:pt x="377777" y="275869"/>
                        <a:pt x="401076" y="275105"/>
                        <a:pt x="409575" y="271462"/>
                      </a:cubicBezTo>
                      <a:cubicBezTo>
                        <a:pt x="412205" y="270335"/>
                        <a:pt x="414234" y="268120"/>
                        <a:pt x="416719" y="266700"/>
                      </a:cubicBezTo>
                      <a:cubicBezTo>
                        <a:pt x="419801" y="264939"/>
                        <a:pt x="423162" y="263698"/>
                        <a:pt x="426244" y="261937"/>
                      </a:cubicBezTo>
                      <a:cubicBezTo>
                        <a:pt x="439166" y="254553"/>
                        <a:pt x="427435" y="259159"/>
                        <a:pt x="440531" y="254794"/>
                      </a:cubicBezTo>
                      <a:cubicBezTo>
                        <a:pt x="442912" y="253206"/>
                        <a:pt x="445790" y="252185"/>
                        <a:pt x="447675" y="250031"/>
                      </a:cubicBezTo>
                      <a:cubicBezTo>
                        <a:pt x="451444" y="245724"/>
                        <a:pt x="452081" y="238304"/>
                        <a:pt x="457200" y="235744"/>
                      </a:cubicBezTo>
                      <a:cubicBezTo>
                        <a:pt x="460375" y="234156"/>
                        <a:pt x="463643" y="232742"/>
                        <a:pt x="466725" y="230981"/>
                      </a:cubicBezTo>
                      <a:cubicBezTo>
                        <a:pt x="469210" y="229561"/>
                        <a:pt x="471239" y="227346"/>
                        <a:pt x="473869" y="226219"/>
                      </a:cubicBezTo>
                      <a:cubicBezTo>
                        <a:pt x="476877" y="224930"/>
                        <a:pt x="480219" y="224631"/>
                        <a:pt x="483394" y="223837"/>
                      </a:cubicBezTo>
                      <a:cubicBezTo>
                        <a:pt x="497124" y="214684"/>
                        <a:pt x="483876" y="222610"/>
                        <a:pt x="497681" y="216694"/>
                      </a:cubicBezTo>
                      <a:cubicBezTo>
                        <a:pt x="506137" y="213070"/>
                        <a:pt x="507178" y="211950"/>
                        <a:pt x="514350" y="207169"/>
                      </a:cubicBezTo>
                      <a:cubicBezTo>
                        <a:pt x="515937" y="204788"/>
                        <a:pt x="517280" y="202224"/>
                        <a:pt x="519112" y="200025"/>
                      </a:cubicBezTo>
                      <a:cubicBezTo>
                        <a:pt x="521268" y="197438"/>
                        <a:pt x="524620" y="195825"/>
                        <a:pt x="526256" y="192881"/>
                      </a:cubicBezTo>
                      <a:cubicBezTo>
                        <a:pt x="528694" y="188493"/>
                        <a:pt x="528235" y="182771"/>
                        <a:pt x="531019" y="178594"/>
                      </a:cubicBezTo>
                      <a:lnTo>
                        <a:pt x="535781" y="171450"/>
                      </a:lnTo>
                      <a:cubicBezTo>
                        <a:pt x="534987" y="161131"/>
                        <a:pt x="534684" y="150763"/>
                        <a:pt x="533400" y="140494"/>
                      </a:cubicBezTo>
                      <a:cubicBezTo>
                        <a:pt x="532292" y="131631"/>
                        <a:pt x="529657" y="133144"/>
                        <a:pt x="523875" y="126206"/>
                      </a:cubicBezTo>
                      <a:cubicBezTo>
                        <a:pt x="522043" y="124007"/>
                        <a:pt x="521013" y="121201"/>
                        <a:pt x="519112" y="119062"/>
                      </a:cubicBezTo>
                      <a:cubicBezTo>
                        <a:pt x="514638" y="114028"/>
                        <a:pt x="508866" y="110163"/>
                        <a:pt x="504825" y="104775"/>
                      </a:cubicBezTo>
                      <a:cubicBezTo>
                        <a:pt x="501524" y="100373"/>
                        <a:pt x="495512" y="91423"/>
                        <a:pt x="490537" y="88106"/>
                      </a:cubicBezTo>
                      <a:cubicBezTo>
                        <a:pt x="488449" y="86714"/>
                        <a:pt x="485775" y="86519"/>
                        <a:pt x="483394" y="85725"/>
                      </a:cubicBezTo>
                      <a:cubicBezTo>
                        <a:pt x="481806" y="83344"/>
                        <a:pt x="480866" y="80369"/>
                        <a:pt x="478631" y="78581"/>
                      </a:cubicBezTo>
                      <a:cubicBezTo>
                        <a:pt x="476671" y="77013"/>
                        <a:pt x="473732" y="77323"/>
                        <a:pt x="471487" y="76200"/>
                      </a:cubicBezTo>
                      <a:cubicBezTo>
                        <a:pt x="468927" y="74920"/>
                        <a:pt x="466904" y="72717"/>
                        <a:pt x="464344" y="71437"/>
                      </a:cubicBezTo>
                      <a:cubicBezTo>
                        <a:pt x="462099" y="70314"/>
                        <a:pt x="459445" y="70178"/>
                        <a:pt x="457200" y="69056"/>
                      </a:cubicBezTo>
                      <a:cubicBezTo>
                        <a:pt x="454640" y="67776"/>
                        <a:pt x="452671" y="65456"/>
                        <a:pt x="450056" y="64294"/>
                      </a:cubicBezTo>
                      <a:cubicBezTo>
                        <a:pt x="445469" y="62255"/>
                        <a:pt x="440259" y="61776"/>
                        <a:pt x="435769" y="59531"/>
                      </a:cubicBezTo>
                      <a:cubicBezTo>
                        <a:pt x="432594" y="57944"/>
                        <a:pt x="429507" y="56167"/>
                        <a:pt x="426244" y="54769"/>
                      </a:cubicBezTo>
                      <a:cubicBezTo>
                        <a:pt x="416668" y="50665"/>
                        <a:pt x="448072" y="42862"/>
                        <a:pt x="452437" y="404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385540">
                  <a:off x="8987262" y="3873548"/>
                  <a:ext cx="545269" cy="3200761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85244">
            <a:off x="9883371" y="1152290"/>
            <a:ext cx="1512169" cy="2365943"/>
          </a:xfrm>
          <a:prstGeom prst="flowChartAlternateProcess">
            <a:avLst/>
          </a:prstGeom>
        </p:spPr>
      </p:pic>
    </p:spTree>
    <p:extLst>
      <p:ext uri="{BB962C8B-B14F-4D97-AF65-F5344CB8AC3E}">
        <p14:creationId xmlns:p14="http://schemas.microsoft.com/office/powerpoint/2010/main" val="330939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4075" y="152400"/>
            <a:ext cx="7943850" cy="65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8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C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4640">
            <a:off x="5612930" y="-949156"/>
            <a:ext cx="1468710" cy="8621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3"/>
          <a:stretch/>
        </p:blipFill>
        <p:spPr>
          <a:xfrm>
            <a:off x="2711623" y="404664"/>
            <a:ext cx="2530678" cy="2088232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37" y="2090737"/>
            <a:ext cx="2295525" cy="2676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941168"/>
            <a:ext cx="3584398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4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550926" y="4316419"/>
            <a:ext cx="1176574" cy="2558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14" name="TextBox 13"/>
          <p:cNvSpPr txBox="1"/>
          <p:nvPr/>
        </p:nvSpPr>
        <p:spPr>
          <a:xfrm>
            <a:off x="2610397" y="4316419"/>
            <a:ext cx="10576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800" b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Serjeant</a:t>
            </a:r>
            <a:r>
              <a:rPr lang="en-NZ" sz="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-at-Arms</a:t>
            </a:r>
            <a:endParaRPr lang="en-NZ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17833" y="812664"/>
            <a:ext cx="3707316" cy="43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27" name="TextBox 26"/>
          <p:cNvSpPr txBox="1"/>
          <p:nvPr/>
        </p:nvSpPr>
        <p:spPr>
          <a:xfrm>
            <a:off x="4317833" y="877354"/>
            <a:ext cx="3707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key players</a:t>
            </a:r>
            <a:endParaRPr lang="en-NZ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2057" y="2239718"/>
            <a:ext cx="1145060" cy="15506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7798" y="2242067"/>
            <a:ext cx="1210151" cy="15506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6729" y="2257753"/>
            <a:ext cx="1221540" cy="153496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89"/>
          <a:stretch/>
        </p:blipFill>
        <p:spPr>
          <a:xfrm>
            <a:off x="3969525" y="2244997"/>
            <a:ext cx="1190552" cy="1626815"/>
          </a:xfrm>
          <a:prstGeom prst="rect">
            <a:avLst/>
          </a:prstGeom>
        </p:spPr>
      </p:pic>
      <p:pic>
        <p:nvPicPr>
          <p:cNvPr id="4098" name="Picture 2" descr="Serjeant-at-Arms in the Debating Chambe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0926" y="2239718"/>
            <a:ext cx="1144546" cy="154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858565" y="4325270"/>
            <a:ext cx="1176574" cy="2558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32" name="TextBox 31"/>
          <p:cNvSpPr txBox="1"/>
          <p:nvPr/>
        </p:nvSpPr>
        <p:spPr>
          <a:xfrm>
            <a:off x="6918036" y="4325270"/>
            <a:ext cx="10576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Judiciary</a:t>
            </a:r>
            <a:endParaRPr lang="en-NZ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93973" y="4322831"/>
            <a:ext cx="1176574" cy="2558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34" name="TextBox 33"/>
          <p:cNvSpPr txBox="1"/>
          <p:nvPr/>
        </p:nvSpPr>
        <p:spPr>
          <a:xfrm>
            <a:off x="8331573" y="4344320"/>
            <a:ext cx="10576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Kapa Haka</a:t>
            </a:r>
            <a:endParaRPr lang="en-NZ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781695" y="4320573"/>
            <a:ext cx="1176574" cy="2558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36" name="TextBox 35"/>
          <p:cNvSpPr txBox="1"/>
          <p:nvPr/>
        </p:nvSpPr>
        <p:spPr>
          <a:xfrm>
            <a:off x="9841166" y="4322831"/>
            <a:ext cx="10576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NZDF</a:t>
            </a:r>
            <a:endParaRPr lang="en-NZ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30314" y="4320572"/>
            <a:ext cx="1176574" cy="2558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38" name="TextBox 37"/>
          <p:cNvSpPr txBox="1"/>
          <p:nvPr/>
        </p:nvSpPr>
        <p:spPr>
          <a:xfrm>
            <a:off x="5392714" y="4344320"/>
            <a:ext cx="125177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7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Usher of the Black Rod</a:t>
            </a:r>
            <a:endParaRPr lang="en-NZ"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68749" y="4322831"/>
            <a:ext cx="1176574" cy="2558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40" name="TextBox 39"/>
          <p:cNvSpPr txBox="1"/>
          <p:nvPr/>
        </p:nvSpPr>
        <p:spPr>
          <a:xfrm>
            <a:off x="4028220" y="4322831"/>
            <a:ext cx="10576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Herald of Arms</a:t>
            </a:r>
            <a:endParaRPr lang="en-NZ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1203"/>
          <a:stretch/>
        </p:blipFill>
        <p:spPr>
          <a:xfrm>
            <a:off x="1129650" y="2250240"/>
            <a:ext cx="1122218" cy="157006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127448" y="4316419"/>
            <a:ext cx="1176574" cy="2558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NZ" dirty="0"/>
          </a:p>
        </p:txBody>
      </p:sp>
      <p:sp>
        <p:nvSpPr>
          <p:cNvPr id="42" name="TextBox 41"/>
          <p:cNvSpPr txBox="1"/>
          <p:nvPr/>
        </p:nvSpPr>
        <p:spPr>
          <a:xfrm>
            <a:off x="1127448" y="4316419"/>
            <a:ext cx="1154216" cy="221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Governor-General</a:t>
            </a:r>
            <a:endParaRPr lang="en-NZ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88" y="1826082"/>
            <a:ext cx="11665296" cy="444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050" name="Picture 2" descr="an image of Kapa haka members entering the Grand Hall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-1" r="31966" b="3059"/>
          <a:stretch/>
        </p:blipFill>
        <p:spPr bwMode="auto">
          <a:xfrm>
            <a:off x="8336632" y="2270491"/>
            <a:ext cx="1215752" cy="151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61939" y="3753632"/>
            <a:ext cx="11665296" cy="4447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1250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BC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2071687"/>
            <a:ext cx="2324100" cy="2714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3919814"/>
            <a:ext cx="1368152" cy="249463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814960" y="1682046"/>
            <a:ext cx="4068096" cy="2601409"/>
            <a:chOff x="7814960" y="1682046"/>
            <a:chExt cx="4068096" cy="2601409"/>
          </a:xfrm>
        </p:grpSpPr>
        <p:pic>
          <p:nvPicPr>
            <p:cNvPr id="1026" name="Picture 2" descr="The Governor General sits in a throne addressing the members of Parliament.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814960" y="1691166"/>
              <a:ext cx="3960440" cy="259228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9578800" y="1682046"/>
              <a:ext cx="23042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200" dirty="0" smtClean="0">
                  <a:solidFill>
                    <a:schemeClr val="bg1"/>
                  </a:solidFill>
                </a:rPr>
                <a:t>Source: Woolf Photography</a:t>
              </a:r>
              <a:endParaRPr lang="en-NZ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Picture 9" descr="51 w-_MG_028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5771" y="517832"/>
            <a:ext cx="3503613" cy="2335212"/>
          </a:xfrm>
          <a:prstGeom prst="round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3" b="89977" l="9995" r="89953">
                        <a14:foregroundMark x1="41015" y1="13287" x2="41481" y2="31702"/>
                        <a14:foregroundMark x1="58105" y1="14608" x2="59969" y2="37218"/>
                        <a14:backgroundMark x1="44226" y1="23543" x2="55826" y2="21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960" y="3612615"/>
            <a:ext cx="4202751" cy="280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4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0224" y="836712"/>
            <a:ext cx="7202016" cy="399579"/>
          </a:xfrm>
        </p:spPr>
        <p:txBody>
          <a:bodyPr>
            <a:normAutofit fontScale="90000"/>
          </a:bodyPr>
          <a:lstStyle/>
          <a:p>
            <a:pPr algn="ctr"/>
            <a:r>
              <a:rPr lang="en-NZ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will we cover today?</a:t>
            </a:r>
            <a:r>
              <a:rPr lang="en-NZ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NZ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NZ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2837721"/>
              </p:ext>
            </p:extLst>
          </p:nvPr>
        </p:nvGraphicFramePr>
        <p:xfrm>
          <a:off x="983432" y="2420888"/>
          <a:ext cx="10515600" cy="4188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/>
          <p:cNvGrpSpPr/>
          <p:nvPr/>
        </p:nvGrpSpPr>
        <p:grpSpPr>
          <a:xfrm rot="16200000" flipH="1">
            <a:off x="6166134" y="-1712947"/>
            <a:ext cx="150196" cy="6336704"/>
            <a:chOff x="6734672" y="1230085"/>
            <a:chExt cx="288032" cy="1152128"/>
          </a:xfrm>
        </p:grpSpPr>
        <p:sp>
          <p:nvSpPr>
            <p:cNvPr id="7" name="Rectangle 6"/>
            <p:cNvSpPr/>
            <p:nvPr/>
          </p:nvSpPr>
          <p:spPr>
            <a:xfrm>
              <a:off x="6734672" y="1806149"/>
              <a:ext cx="288032" cy="288032"/>
            </a:xfrm>
            <a:prstGeom prst="rect">
              <a:avLst/>
            </a:prstGeom>
            <a:solidFill>
              <a:srgbClr val="F5BC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734672" y="2094181"/>
              <a:ext cx="288032" cy="288032"/>
            </a:xfrm>
            <a:prstGeom prst="rect">
              <a:avLst/>
            </a:prstGeom>
            <a:solidFill>
              <a:srgbClr val="D15A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734672" y="1518117"/>
              <a:ext cx="288032" cy="288032"/>
            </a:xfrm>
            <a:prstGeom prst="rect">
              <a:avLst/>
            </a:prstGeom>
            <a:solidFill>
              <a:srgbClr val="2EB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734672" y="1230085"/>
              <a:ext cx="288032" cy="288032"/>
            </a:xfrm>
            <a:prstGeom prst="rect">
              <a:avLst/>
            </a:prstGeom>
            <a:solidFill>
              <a:srgbClr val="17CF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dirty="0"/>
            </a:p>
          </p:txBody>
        </p:sp>
      </p:grpSp>
    </p:spTree>
    <p:extLst>
      <p:ext uri="{BB962C8B-B14F-4D97-AF65-F5344CB8AC3E}">
        <p14:creationId xmlns:p14="http://schemas.microsoft.com/office/powerpoint/2010/main" val="360306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/>
          <p:cNvCxnSpPr/>
          <p:nvPr/>
        </p:nvCxnSpPr>
        <p:spPr>
          <a:xfrm flipH="1">
            <a:off x="1529084" y="1581334"/>
            <a:ext cx="2047705" cy="1803665"/>
          </a:xfrm>
          <a:prstGeom prst="straightConnector1">
            <a:avLst/>
          </a:prstGeom>
          <a:ln w="38100">
            <a:solidFill>
              <a:srgbClr val="F5BC1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034968" y="1581333"/>
            <a:ext cx="94926" cy="1771859"/>
          </a:xfrm>
          <a:prstGeom prst="straightConnector1">
            <a:avLst/>
          </a:prstGeom>
          <a:ln w="38100">
            <a:solidFill>
              <a:srgbClr val="D15A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871773" y="1556792"/>
            <a:ext cx="33613" cy="1757492"/>
          </a:xfrm>
          <a:prstGeom prst="straightConnector1">
            <a:avLst/>
          </a:prstGeom>
          <a:ln w="38100">
            <a:solidFill>
              <a:srgbClr val="2EBC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543744" y="1581333"/>
            <a:ext cx="2171501" cy="1631643"/>
          </a:xfrm>
          <a:prstGeom prst="straightConnector1">
            <a:avLst/>
          </a:prstGeom>
          <a:ln w="38100">
            <a:solidFill>
              <a:srgbClr val="1BCB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18" y="3854151"/>
            <a:ext cx="1685709" cy="12659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3356992"/>
            <a:ext cx="1662435" cy="16624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30" y="4174582"/>
            <a:ext cx="1662435" cy="625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3" y="3708320"/>
            <a:ext cx="1103301" cy="15576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19188" y="764704"/>
            <a:ext cx="5112568" cy="830997"/>
          </a:xfrm>
          <a:prstGeom prst="rect">
            <a:avLst/>
          </a:prstGeom>
          <a:solidFill>
            <a:srgbClr val="24C39F"/>
          </a:solidFill>
          <a:ln>
            <a:solidFill>
              <a:srgbClr val="24C39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can I be involved in the Opening of the 53</a:t>
            </a:r>
            <a:r>
              <a:rPr lang="en-NZ" sz="2400" b="1" baseline="30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rd</a:t>
            </a:r>
            <a:r>
              <a:rPr lang="en-NZ" sz="24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Parliament? </a:t>
            </a:r>
            <a:endParaRPr lang="en-NZ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24680" y="5301208"/>
            <a:ext cx="2275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person on the Parliament lawn  (State Opening)</a:t>
            </a:r>
            <a:endParaRPr lang="en-N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07568" y="5301208"/>
            <a:ext cx="227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Livestreamed on Facebook</a:t>
            </a:r>
            <a:endParaRPr lang="en-N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27848" y="5323611"/>
            <a:ext cx="2275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Live on Parliament TV</a:t>
            </a:r>
          </a:p>
          <a:p>
            <a:pPr algn="ctr"/>
            <a:r>
              <a:rPr lang="en-NZ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Freeview 31, Sky 86, Vodafone 86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73672" y="5325762"/>
            <a:ext cx="227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the radio</a:t>
            </a:r>
            <a:endParaRPr lang="en-N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451" y="3660016"/>
            <a:ext cx="1587919" cy="160590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9761689" y="5320590"/>
            <a:ext cx="227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Live on Parliament On Demand</a:t>
            </a:r>
            <a:endParaRPr lang="en-N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7957026" y="1604420"/>
            <a:ext cx="299214" cy="17098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8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peech From The Throne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1484784"/>
            <a:ext cx="537659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79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3179676" y="872716"/>
            <a:ext cx="5832648" cy="5112568"/>
          </a:xfrm>
          <a:prstGeom prst="wedgeEllipse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extBox 2"/>
          <p:cNvSpPr txBox="1"/>
          <p:nvPr/>
        </p:nvSpPr>
        <p:spPr>
          <a:xfrm>
            <a:off x="4481990" y="2705725"/>
            <a:ext cx="3228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88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 + A</a:t>
            </a:r>
            <a:endParaRPr lang="en-NZ" sz="8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2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7" y="5341516"/>
            <a:ext cx="1359417" cy="1359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9895">
            <a:off x="4856582" y="827573"/>
            <a:ext cx="5334000" cy="37846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38506" y="998428"/>
            <a:ext cx="51128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Virtual Tour of Parliament- </a:t>
            </a:r>
          </a:p>
          <a:p>
            <a:r>
              <a:rPr lang="en-NZ" sz="4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Parliament XR</a:t>
            </a:r>
          </a:p>
          <a:p>
            <a:endParaRPr lang="en-NZ" sz="28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NZ" sz="2800" i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Download for free:</a:t>
            </a:r>
          </a:p>
          <a:p>
            <a:endParaRPr lang="en-NZ" sz="2800" i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NZ" sz="28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Google Play- Android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NZ" sz="28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 store-iOS</a:t>
            </a:r>
          </a:p>
          <a:p>
            <a:endParaRPr lang="en-NZ" sz="2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74" y="2916333"/>
            <a:ext cx="5334000" cy="37846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722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CB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CBA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Q:\EPE\11 Digital Content Specialist\Images\Photos produced by OOC\_High Resolution\Empty Debating Chamber of New Zealand Parliament 20160520 (1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 flipV="1">
            <a:off x="-240704" y="-1144832"/>
            <a:ext cx="12432704" cy="815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0351" y="420914"/>
            <a:ext cx="11328292" cy="5616624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80" y="4149080"/>
            <a:ext cx="7918835" cy="14183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554" y="1126637"/>
            <a:ext cx="10920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4400" b="1" dirty="0" smtClean="0">
                <a:solidFill>
                  <a:srgbClr val="D15A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House is YOUR House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0351" y="6037538"/>
            <a:ext cx="11328292" cy="243455"/>
            <a:chOff x="-35029" y="6137619"/>
            <a:chExt cx="4614070" cy="204846"/>
          </a:xfrm>
        </p:grpSpPr>
        <p:sp>
          <p:nvSpPr>
            <p:cNvPr id="15" name="Rectangle 14"/>
            <p:cNvSpPr/>
            <p:nvPr/>
          </p:nvSpPr>
          <p:spPr>
            <a:xfrm>
              <a:off x="-35029" y="6137619"/>
              <a:ext cx="1153684" cy="204846"/>
            </a:xfrm>
            <a:prstGeom prst="rect">
              <a:avLst/>
            </a:prstGeom>
            <a:solidFill>
              <a:srgbClr val="17CFA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17357" y="6137619"/>
              <a:ext cx="1153684" cy="204846"/>
            </a:xfrm>
            <a:prstGeom prst="rect">
              <a:avLst/>
            </a:prstGeom>
            <a:solidFill>
              <a:srgbClr val="2EBCC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68742" y="6137619"/>
              <a:ext cx="1153684" cy="204846"/>
            </a:xfrm>
            <a:prstGeom prst="rect">
              <a:avLst/>
            </a:prstGeom>
            <a:solidFill>
              <a:srgbClr val="F5BC11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421128" y="6137619"/>
              <a:ext cx="1157913" cy="204846"/>
            </a:xfrm>
            <a:prstGeom prst="rect">
              <a:avLst/>
            </a:prstGeom>
            <a:solidFill>
              <a:srgbClr val="D15A4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2" name="Rectangle 1"/>
          <p:cNvSpPr/>
          <p:nvPr/>
        </p:nvSpPr>
        <p:spPr>
          <a:xfrm>
            <a:off x="839416" y="2601801"/>
            <a:ext cx="98400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us on Twitter, </a:t>
            </a:r>
            <a:r>
              <a:rPr lang="en-NZ" i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Instagram, </a:t>
            </a:r>
            <a:r>
              <a:rPr lang="en-NZ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NZ" i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endParaRPr lang="en-NZ" i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NZ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NZ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</a:t>
            </a:r>
            <a:r>
              <a:rPr lang="en-NZ" sz="2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nzparliament</a:t>
            </a:r>
            <a:endParaRPr lang="en-NZ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79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BC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8" y="1340768"/>
            <a:ext cx="11521280" cy="4752528"/>
          </a:xfrm>
        </p:spPr>
        <p:txBody>
          <a:bodyPr>
            <a:normAutofit/>
          </a:bodyPr>
          <a:lstStyle/>
          <a:p>
            <a:pPr algn="ctr"/>
            <a:r>
              <a:rPr lang="en-NZ" sz="6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 of Parliament</a:t>
            </a:r>
            <a:r>
              <a:rPr lang="en-NZ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NZ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941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1974" y="1307295"/>
            <a:ext cx="4816155" cy="108000"/>
            <a:chOff x="5953" y="6145659"/>
            <a:chExt cx="4814007" cy="144020"/>
          </a:xfrm>
        </p:grpSpPr>
        <p:sp>
          <p:nvSpPr>
            <p:cNvPr id="3" name="Rectangle 2"/>
            <p:cNvSpPr/>
            <p:nvPr/>
          </p:nvSpPr>
          <p:spPr>
            <a:xfrm>
              <a:off x="5953" y="6145663"/>
              <a:ext cx="1202400" cy="144016"/>
            </a:xfrm>
            <a:prstGeom prst="rect">
              <a:avLst/>
            </a:prstGeom>
            <a:solidFill>
              <a:srgbClr val="17CFA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208353" y="6145663"/>
              <a:ext cx="1202400" cy="144016"/>
            </a:xfrm>
            <a:prstGeom prst="rect">
              <a:avLst/>
            </a:prstGeom>
            <a:solidFill>
              <a:srgbClr val="2EBCC5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411760" y="6145660"/>
              <a:ext cx="1202400" cy="144015"/>
            </a:xfrm>
            <a:prstGeom prst="rect">
              <a:avLst/>
            </a:prstGeom>
            <a:solidFill>
              <a:srgbClr val="F5BC11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613153" y="6145659"/>
              <a:ext cx="1206807" cy="144016"/>
            </a:xfrm>
            <a:prstGeom prst="rect">
              <a:avLst/>
            </a:prstGeom>
            <a:solidFill>
              <a:srgbClr val="D15A49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7" name="Rectangle 6"/>
          <p:cNvSpPr/>
          <p:nvPr/>
        </p:nvSpPr>
        <p:spPr>
          <a:xfrm>
            <a:off x="318292" y="529255"/>
            <a:ext cx="4819838" cy="792088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TextBox 7"/>
          <p:cNvSpPr txBox="1"/>
          <p:nvPr/>
        </p:nvSpPr>
        <p:spPr>
          <a:xfrm>
            <a:off x="481192" y="589589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is Parliament?</a:t>
            </a:r>
            <a:endParaRPr lang="en-NZ"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37367" y="5388862"/>
            <a:ext cx="2177819" cy="5232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28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Parliament</a:t>
            </a:r>
            <a:endParaRPr lang="en-NZ" sz="2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Plus 9"/>
          <p:cNvSpPr/>
          <p:nvPr/>
        </p:nvSpPr>
        <p:spPr>
          <a:xfrm>
            <a:off x="3444879" y="5539688"/>
            <a:ext cx="374481" cy="360040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Equal 10"/>
          <p:cNvSpPr/>
          <p:nvPr/>
        </p:nvSpPr>
        <p:spPr>
          <a:xfrm>
            <a:off x="8351334" y="5520603"/>
            <a:ext cx="504056" cy="398209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1403" y="5399531"/>
            <a:ext cx="2091924" cy="5232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28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Sovereign</a:t>
            </a:r>
            <a:endParaRPr lang="en-NZ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37175" y="5153310"/>
            <a:ext cx="3096344" cy="954107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28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House of Representatives</a:t>
            </a:r>
            <a:endParaRPr lang="en-NZ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41885" y="1962970"/>
            <a:ext cx="2880000" cy="2880000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 smtClean="0"/>
          </a:p>
          <a:p>
            <a:pPr algn="ctr"/>
            <a:endParaRPr lang="en-NZ" dirty="0"/>
          </a:p>
          <a:p>
            <a:pPr algn="ctr"/>
            <a:endParaRPr lang="en-NZ" dirty="0" smtClean="0"/>
          </a:p>
          <a:p>
            <a:pPr algn="ctr"/>
            <a:endParaRPr lang="en-NZ" dirty="0"/>
          </a:p>
          <a:p>
            <a:pPr algn="ctr"/>
            <a:endParaRPr lang="en-NZ" dirty="0" smtClean="0"/>
          </a:p>
          <a:p>
            <a:pPr algn="ctr"/>
            <a:endParaRPr lang="en-NZ" dirty="0"/>
          </a:p>
          <a:p>
            <a:pPr algn="ctr"/>
            <a:endParaRPr lang="en-NZ" dirty="0" smtClean="0"/>
          </a:p>
          <a:p>
            <a:pPr algn="ctr"/>
            <a:endParaRPr lang="en-NZ" dirty="0"/>
          </a:p>
          <a:p>
            <a:pPr algn="ctr"/>
            <a:endParaRPr lang="en-NZ" dirty="0" smtClean="0"/>
          </a:p>
          <a:p>
            <a:pPr algn="ctr"/>
            <a:endParaRPr lang="en-NZ" dirty="0"/>
          </a:p>
          <a:p>
            <a:pPr algn="ctr"/>
            <a:endParaRPr lang="en-NZ" dirty="0" smtClean="0"/>
          </a:p>
          <a:p>
            <a:pPr algn="ctr"/>
            <a:endParaRPr lang="en-NZ" dirty="0"/>
          </a:p>
          <a:p>
            <a:pPr algn="ctr"/>
            <a:endParaRPr lang="en-NZ" dirty="0" smtClean="0"/>
          </a:p>
          <a:p>
            <a:pPr algn="ctr"/>
            <a:endParaRPr lang="en-NZ" dirty="0"/>
          </a:p>
          <a:p>
            <a:pPr algn="ctr"/>
            <a:endParaRPr lang="en-NZ" dirty="0" smtClean="0"/>
          </a:p>
          <a:p>
            <a:pPr algn="ctr"/>
            <a:endParaRPr lang="en-NZ" dirty="0"/>
          </a:p>
          <a:p>
            <a:pPr algn="ctr"/>
            <a:endParaRPr lang="en-NZ" dirty="0" smtClean="0"/>
          </a:p>
          <a:p>
            <a:pPr algn="ctr"/>
            <a:endParaRPr lang="en-NZ" dirty="0"/>
          </a:p>
          <a:p>
            <a:pPr algn="ctr"/>
            <a:endParaRPr lang="en-NZ" dirty="0" smtClean="0"/>
          </a:p>
          <a:p>
            <a:pPr algn="ctr"/>
            <a:endParaRPr lang="en-NZ" dirty="0"/>
          </a:p>
          <a:p>
            <a:pPr algn="ctr"/>
            <a:endParaRPr lang="en-NZ" dirty="0" smtClean="0"/>
          </a:p>
          <a:p>
            <a:pPr algn="ctr"/>
            <a:endParaRPr lang="en-NZ" dirty="0"/>
          </a:p>
          <a:p>
            <a:pPr algn="ctr"/>
            <a:endParaRPr lang="en-NZ" dirty="0" smtClean="0"/>
          </a:p>
          <a:p>
            <a:pPr algn="ctr"/>
            <a:endParaRPr lang="en-NZ" dirty="0"/>
          </a:p>
          <a:p>
            <a:pPr algn="ctr"/>
            <a:endParaRPr lang="en-NZ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260" y="1921263"/>
            <a:ext cx="2880000" cy="288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635" y="192126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3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BC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8" y="1340768"/>
            <a:ext cx="11521280" cy="4752528"/>
          </a:xfrm>
        </p:spPr>
        <p:txBody>
          <a:bodyPr>
            <a:normAutofit/>
          </a:bodyPr>
          <a:lstStyle/>
          <a:p>
            <a:pPr algn="ctr"/>
            <a:r>
              <a:rPr lang="en-NZ" sz="6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Role of the Sovereign</a:t>
            </a:r>
            <a:r>
              <a:rPr lang="en-NZ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NZ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2620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316351890"/>
              </p:ext>
            </p:extLst>
          </p:nvPr>
        </p:nvGraphicFramePr>
        <p:xfrm>
          <a:off x="-528736" y="69269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123"/>
          <a:stretch/>
        </p:blipFill>
        <p:spPr>
          <a:xfrm flipH="1">
            <a:off x="6672064" y="722401"/>
            <a:ext cx="4558768" cy="551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1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65633">
            <a:off x="6148950" y="3724354"/>
            <a:ext cx="2148217" cy="2400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3303" y="3441122"/>
            <a:ext cx="1152128" cy="16440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0210" y="5029537"/>
            <a:ext cx="2225789" cy="135421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NZ" sz="5400" b="1" i="1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Edwardian Script ITC" panose="030303020407070D0804" pitchFamily="66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Est 1854</a:t>
            </a:r>
          </a:p>
          <a:p>
            <a:endParaRPr lang="en-NZ" sz="2800" b="1" dirty="0">
              <a:ln/>
              <a:solidFill>
                <a:schemeClr val="accent3"/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27040" y="428967"/>
            <a:ext cx="833392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en-NZ" sz="28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House of Representatives is continuous…</a:t>
            </a:r>
            <a:r>
              <a:rPr lang="en-NZ" sz="28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1387649"/>
            <a:ext cx="11632682" cy="1336286"/>
            <a:chOff x="0" y="1387649"/>
            <a:chExt cx="11632682" cy="13362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60967"/>
              <a:ext cx="11379200" cy="1162968"/>
            </a:xfrm>
            <a:prstGeom prst="rect">
              <a:avLst/>
            </a:prstGeom>
          </p:spPr>
        </p:pic>
        <p:sp>
          <p:nvSpPr>
            <p:cNvPr id="12" name="Horizontal Scroll 11"/>
            <p:cNvSpPr/>
            <p:nvPr/>
          </p:nvSpPr>
          <p:spPr>
            <a:xfrm>
              <a:off x="9992050" y="1387649"/>
              <a:ext cx="1640632" cy="1260277"/>
            </a:xfrm>
            <a:prstGeom prst="horizontalScroll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461295" y="1763871"/>
              <a:ext cx="91790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1600" b="1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53</a:t>
              </a:r>
              <a:r>
                <a:rPr lang="en-NZ" sz="1600" b="1" baseline="30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rd</a:t>
              </a:r>
              <a:endParaRPr lang="en-NZ" sz="16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en-NZ" sz="105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2020-2023</a:t>
              </a:r>
              <a:endParaRPr lang="en-NZ" sz="10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752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0.36692 0.00069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4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5736" y="692696"/>
            <a:ext cx="7632848" cy="566772"/>
          </a:xfrm>
          <a:prstGeom prst="rect">
            <a:avLst/>
          </a:prstGeom>
          <a:solidFill>
            <a:srgbClr val="F5BC11"/>
          </a:solidFill>
          <a:ln>
            <a:solidFill>
              <a:srgbClr val="F5BC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TextBox 4"/>
          <p:cNvSpPr txBox="1"/>
          <p:nvPr/>
        </p:nvSpPr>
        <p:spPr>
          <a:xfrm>
            <a:off x="1979712" y="675854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 on term of Parliament = 3 years</a:t>
            </a:r>
          </a:p>
        </p:txBody>
      </p:sp>
      <p:graphicFrame>
        <p:nvGraphicFramePr>
          <p:cNvPr id="6" name="Diagram 5">
            <a:hlinkClick r:id="" action="ppaction://noaction" highlightClick="1"/>
          </p:cNvPr>
          <p:cNvGraphicFramePr/>
          <p:nvPr>
            <p:extLst>
              <p:ext uri="{D42A27DB-BD31-4B8C-83A1-F6EECF244321}">
                <p14:modId xmlns:p14="http://schemas.microsoft.com/office/powerpoint/2010/main" val="3393627045"/>
              </p:ext>
            </p:extLst>
          </p:nvPr>
        </p:nvGraphicFramePr>
        <p:xfrm>
          <a:off x="1967880" y="2229694"/>
          <a:ext cx="808856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3419872" y="1571283"/>
            <a:ext cx="5688632" cy="345549"/>
          </a:xfrm>
          <a:prstGeom prst="rect">
            <a:avLst/>
          </a:prstGeom>
          <a:solidFill>
            <a:srgbClr val="D15A49"/>
          </a:solidFill>
          <a:ln>
            <a:solidFill>
              <a:srgbClr val="D15A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TextBox 7"/>
          <p:cNvSpPr txBox="1"/>
          <p:nvPr/>
        </p:nvSpPr>
        <p:spPr>
          <a:xfrm>
            <a:off x="3635896" y="1556792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the date fixed for the return of the writ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6636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metadata xmlns="http://www.objective.com/ecm/document/metadata/UNKNOWN" version="1.0.0">
  <systemFields>
    <field name="Objective-Id">
      <value order="0">A595520</value>
    </field>
    <field name="Objective-Title">
      <value order="0">NZBPT select committee presentation (June 2019)</value>
    </field>
  </systemFields>
  <catalogues/>
</metadata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UNKNOW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21264</TotalTime>
  <Words>652</Words>
  <Application>Microsoft Office PowerPoint</Application>
  <PresentationFormat>Widescreen</PresentationFormat>
  <Paragraphs>169</Paragraphs>
  <Slides>34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Edwardian Script ITC</vt:lpstr>
      <vt:lpstr>Open Sans</vt:lpstr>
      <vt:lpstr>Open Sans Light</vt:lpstr>
      <vt:lpstr>Open Sans Semibold</vt:lpstr>
      <vt:lpstr>Wingdings</vt:lpstr>
      <vt:lpstr>Office Theme</vt:lpstr>
      <vt:lpstr>PowerPoint Presentation</vt:lpstr>
      <vt:lpstr>PowerPoint Presentation</vt:lpstr>
      <vt:lpstr>What will we cover today? </vt:lpstr>
      <vt:lpstr>Term of Parliament </vt:lpstr>
      <vt:lpstr>PowerPoint Presentation</vt:lpstr>
      <vt:lpstr>Role of the Sovereign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Dissolution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Government Formation </vt:lpstr>
      <vt:lpstr>PowerPoint Presentation</vt:lpstr>
      <vt:lpstr>PowerPoint Presentation</vt:lpstr>
      <vt:lpstr>Opening of Parliament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Parliamentary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 Evett</dc:creator>
  <cp:lastModifiedBy>Jessie Flannery</cp:lastModifiedBy>
  <cp:revision>371</cp:revision>
  <cp:lastPrinted>2017-11-08T00:55:17Z</cp:lastPrinted>
  <dcterms:created xsi:type="dcterms:W3CDTF">2017-06-08T23:03:47Z</dcterms:created>
  <dcterms:modified xsi:type="dcterms:W3CDTF">2020-09-23T01:46:01Z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A595520</vt:lpwstr>
  </property>
  <property fmtid="{D5CDD505-2E9C-101B-9397-08002B2CF9AE}" pid="4" name="Objective-Title">
    <vt:lpwstr>NZBPT select committee presentation (June 2019)</vt:lpwstr>
  </property>
  <property fmtid="{D5CDD505-2E9C-101B-9397-08002B2CF9AE}" pid="5" name="Objective-Business unit [system]">
    <vt:lpwstr>Clerk of the House</vt:lpwstr>
  </property>
  <property fmtid="{D5CDD505-2E9C-101B-9397-08002B2CF9AE}" pid="6" name="Objective-Presentation type [system]">
    <vt:lpwstr>External audience</vt:lpwstr>
  </property>
  <property fmtid="{D5CDD505-2E9C-101B-9397-08002B2CF9AE}" pid="7" name="Objective-Audience [system]">
    <vt:lpwstr/>
  </property>
  <property fmtid="{D5CDD505-2E9C-101B-9397-08002B2CF9AE}" pid="8" name="Objective-Publication type [system]">
    <vt:lpwstr>Educational</vt:lpwstr>
  </property>
  <property fmtid="{D5CDD505-2E9C-101B-9397-08002B2CF9AE}" pid="9" name="Objective-Publication date [system]">
    <vt:lpwstr/>
  </property>
  <property fmtid="{D5CDD505-2E9C-101B-9397-08002B2CF9AE}" pid="10" name="Objective-Document status [system]">
    <vt:lpwstr>Draft</vt:lpwstr>
  </property>
  <property fmtid="{D5CDD505-2E9C-101B-9397-08002B2CF9AE}" pid="11" name="Objective-Administrative main type [system]">
    <vt:lpwstr>List, form or label</vt:lpwstr>
  </property>
  <property fmtid="{D5CDD505-2E9C-101B-9397-08002B2CF9AE}" pid="12" name="Objective-Administrative sub type [system]">
    <vt:lpwstr/>
  </property>
  <property fmtid="{D5CDD505-2E9C-101B-9397-08002B2CF9AE}" pid="13" name="Objective-Date of meeting [system]">
    <vt:lpwstr/>
  </property>
</Properties>
</file>